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3_56C2431B.xml" ContentType="application/vnd.ms-powerpoint.comments+xml"/>
  <Override PartName="/ppt/comments/modernComment_106_5084DD7A.xml" ContentType="application/vnd.ms-powerpoint.comments+xml"/>
  <Override PartName="/ppt/comments/modernComment_109_1F4398FB.xml" ContentType="application/vnd.ms-powerpoint.comments+xml"/>
  <Override PartName="/ppt/comments/modernComment_104_1F69FBD3.xml" ContentType="application/vnd.ms-powerpoint.comments+xml"/>
  <Override PartName="/ppt/comments/modernComment_10A_2863E952.xml" ContentType="application/vnd.ms-powerpoint.comments+xml"/>
  <Override PartName="/ppt/comments/modernComment_11D_D2C7585.xml" ContentType="application/vnd.ms-powerpoint.comments+xml"/>
  <Override PartName="/ppt/comments/modernComment_11C_8237C495.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modernComment_119_C8ABD2AF.xml" ContentType="application/vnd.ms-powerpoint.comments+xml"/>
  <Override PartName="/ppt/comments/modernComment_11A_1FB834D8.xml" ContentType="application/vnd.ms-powerpoint.comments+xml"/>
  <Override PartName="/ppt/comments/modernComment_11B_EDB18217.xml" ContentType="application/vnd.ms-powerpoint.comments+xml"/>
  <Override PartName="/ppt/comments/modernComment_111_FF62CFF6.xml" ContentType="application/vnd.ms-powerpoint.comments+xml"/>
  <Override PartName="/ppt/comments/modernComment_112_732D6AEA.xml" ContentType="application/vnd.ms-powerpoint.comments+xml"/>
  <Override PartName="/ppt/comments/modernComment_113_66722BC4.xml" ContentType="application/vnd.ms-powerpoint.comments+xml"/>
  <Override PartName="/ppt/comments/modernComment_117_D3B9A58A.xml" ContentType="application/vnd.ms-powerpoint.comments+xml"/>
  <Override PartName="/ppt/comments/modernComment_118_9FBA4467.xml" ContentType="application/vnd.ms-powerpoint.comments+xml"/>
  <Override PartName="/ppt/comments/modernComment_114_56DFDBDF.xml" ContentType="application/vnd.ms-powerpoint.comments+xml"/>
  <Override PartName="/ppt/comments/modernComment_115_1083036D.xml" ContentType="application/vnd.ms-powerpoint.comments+xml"/>
  <Override PartName="/ppt/comments/modernComment_116_E86B429D.xml" ContentType="application/vnd.ms-powerpoint.comment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4"/>
  </p:notesMasterIdLst>
  <p:handoutMasterIdLst>
    <p:handoutMasterId r:id="rId45"/>
  </p:handoutMasterIdLst>
  <p:sldIdLst>
    <p:sldId id="257" r:id="rId2"/>
    <p:sldId id="286" r:id="rId3"/>
    <p:sldId id="272" r:id="rId4"/>
    <p:sldId id="259" r:id="rId5"/>
    <p:sldId id="262" r:id="rId6"/>
    <p:sldId id="261" r:id="rId7"/>
    <p:sldId id="263" r:id="rId8"/>
    <p:sldId id="265" r:id="rId9"/>
    <p:sldId id="260" r:id="rId10"/>
    <p:sldId id="266" r:id="rId11"/>
    <p:sldId id="287" r:id="rId12"/>
    <p:sldId id="285" r:id="rId13"/>
    <p:sldId id="289" r:id="rId14"/>
    <p:sldId id="284" r:id="rId15"/>
    <p:sldId id="290" r:id="rId16"/>
    <p:sldId id="291" r:id="rId17"/>
    <p:sldId id="292" r:id="rId18"/>
    <p:sldId id="294" r:id="rId19"/>
    <p:sldId id="295" r:id="rId20"/>
    <p:sldId id="293" r:id="rId21"/>
    <p:sldId id="281" r:id="rId22"/>
    <p:sldId id="282" r:id="rId23"/>
    <p:sldId id="283" r:id="rId24"/>
    <p:sldId id="288" r:id="rId25"/>
    <p:sldId id="273" r:id="rId26"/>
    <p:sldId id="274" r:id="rId27"/>
    <p:sldId id="275" r:id="rId28"/>
    <p:sldId id="296" r:id="rId29"/>
    <p:sldId id="279" r:id="rId30"/>
    <p:sldId id="280" r:id="rId31"/>
    <p:sldId id="267" r:id="rId32"/>
    <p:sldId id="298" r:id="rId33"/>
    <p:sldId id="299" r:id="rId34"/>
    <p:sldId id="300" r:id="rId35"/>
    <p:sldId id="276" r:id="rId36"/>
    <p:sldId id="277" r:id="rId37"/>
    <p:sldId id="278" r:id="rId38"/>
    <p:sldId id="301" r:id="rId39"/>
    <p:sldId id="297" r:id="rId40"/>
    <p:sldId id="305" r:id="rId41"/>
    <p:sldId id="303" r:id="rId42"/>
    <p:sldId id="304" r:id="rId43"/>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612EE3-5BAF-026F-CC42-E966F2B37DD3}" name="Jeong Seong Hyeok" initials="JSH" userId="3e8353e6634430e1" providerId="Windows Live"/>
  <p188:author id="{A3E17CE3-05BF-8B66-8939-2F77ED72A7F9}" name="박진영" initials="박" userId="S::jypark825@cau.ac.kr::0e17d584-0ba7-4472-8f71-0ad11086619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32CE"/>
    <a:srgbClr val="79C450"/>
    <a:srgbClr val="6666FF"/>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27FFF1-235B-4864-BAAE-E6D1BB152D56}" v="62" dt="2022-01-21T13:29:00.550"/>
    <p1510:client id="{4FA5FBC5-14E9-458D-8DCC-BFEF7BD97465}" v="1692" dt="2022-01-21T20:08:34.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4" d="100"/>
          <a:sy n="104" d="100"/>
        </p:scale>
        <p:origin x="268" y="80"/>
      </p:cViewPr>
      <p:guideLst/>
    </p:cSldViewPr>
  </p:slideViewPr>
  <p:notesTextViewPr>
    <p:cViewPr>
      <p:scale>
        <a:sx n="3" d="2"/>
        <a:sy n="3" d="2"/>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ong Seong Hyeok" userId="3e8353e6634430e1" providerId="LiveId" clId="{4FA5FBC5-14E9-458D-8DCC-BFEF7BD97465}"/>
    <pc:docChg chg="undo custSel addSld delSld modSld sldOrd">
      <pc:chgData name="Jeong Seong Hyeok" userId="3e8353e6634430e1" providerId="LiveId" clId="{4FA5FBC5-14E9-458D-8DCC-BFEF7BD97465}" dt="2022-01-21T20:08:34.918" v="5693" actId="20577"/>
      <pc:docMkLst>
        <pc:docMk/>
      </pc:docMkLst>
      <pc:sldChg chg="addSp modSp mod">
        <pc:chgData name="Jeong Seong Hyeok" userId="3e8353e6634430e1" providerId="LiveId" clId="{4FA5FBC5-14E9-458D-8DCC-BFEF7BD97465}" dt="2022-01-21T17:57:34.115" v="3997" actId="1076"/>
        <pc:sldMkLst>
          <pc:docMk/>
          <pc:sldMk cId="4043737824" sldId="257"/>
        </pc:sldMkLst>
        <pc:spChg chg="mod">
          <ac:chgData name="Jeong Seong Hyeok" userId="3e8353e6634430e1" providerId="LiveId" clId="{4FA5FBC5-14E9-458D-8DCC-BFEF7BD97465}" dt="2022-01-21T14:44:31.895" v="945" actId="1076"/>
          <ac:spMkLst>
            <pc:docMk/>
            <pc:sldMk cId="4043737824" sldId="257"/>
            <ac:spMk id="2" creationId="{78FD68DA-43BA-4508-8DE2-BA9BB7B2FA5B}"/>
          </ac:spMkLst>
        </pc:spChg>
        <pc:spChg chg="mod">
          <ac:chgData name="Jeong Seong Hyeok" userId="3e8353e6634430e1" providerId="LiveId" clId="{4FA5FBC5-14E9-458D-8DCC-BFEF7BD97465}" dt="2022-01-21T14:44:50.967" v="949" actId="1076"/>
          <ac:spMkLst>
            <pc:docMk/>
            <pc:sldMk cId="4043737824" sldId="257"/>
            <ac:spMk id="3" creationId="{A8E9CFF2-3777-4FF4-A759-8491175B0B7C}"/>
          </ac:spMkLst>
        </pc:spChg>
        <pc:spChg chg="add mod">
          <ac:chgData name="Jeong Seong Hyeok" userId="3e8353e6634430e1" providerId="LiveId" clId="{4FA5FBC5-14E9-458D-8DCC-BFEF7BD97465}" dt="2022-01-21T17:57:34.115" v="3997" actId="1076"/>
          <ac:spMkLst>
            <pc:docMk/>
            <pc:sldMk cId="4043737824" sldId="257"/>
            <ac:spMk id="4" creationId="{189E49B5-622E-43F4-99E9-383181727C8E}"/>
          </ac:spMkLst>
        </pc:spChg>
      </pc:sldChg>
      <pc:sldChg chg="modSp mod ord addCm">
        <pc:chgData name="Jeong Seong Hyeok" userId="3e8353e6634430e1" providerId="LiveId" clId="{4FA5FBC5-14E9-458D-8DCC-BFEF7BD97465}" dt="2022-01-21T17:51:56.349" v="3948"/>
        <pc:sldMkLst>
          <pc:docMk/>
          <pc:sldMk cId="1455571739" sldId="259"/>
        </pc:sldMkLst>
        <pc:spChg chg="mod">
          <ac:chgData name="Jeong Seong Hyeok" userId="3e8353e6634430e1" providerId="LiveId" clId="{4FA5FBC5-14E9-458D-8DCC-BFEF7BD97465}" dt="2022-01-21T14:22:41.712" v="499" actId="2711"/>
          <ac:spMkLst>
            <pc:docMk/>
            <pc:sldMk cId="1455571739" sldId="259"/>
            <ac:spMk id="2" creationId="{32097668-6380-4984-AB40-8689B72BED34}"/>
          </ac:spMkLst>
        </pc:spChg>
        <pc:spChg chg="mod">
          <ac:chgData name="Jeong Seong Hyeok" userId="3e8353e6634430e1" providerId="LiveId" clId="{4FA5FBC5-14E9-458D-8DCC-BFEF7BD97465}" dt="2022-01-21T16:15:15.435" v="2235" actId="6549"/>
          <ac:spMkLst>
            <pc:docMk/>
            <pc:sldMk cId="1455571739" sldId="259"/>
            <ac:spMk id="4" creationId="{99A1241B-E602-45C2-B69E-9F2B5E8F5A77}"/>
          </ac:spMkLst>
        </pc:spChg>
      </pc:sldChg>
      <pc:sldChg chg="delSp modSp mod ord">
        <pc:chgData name="Jeong Seong Hyeok" userId="3e8353e6634430e1" providerId="LiveId" clId="{4FA5FBC5-14E9-458D-8DCC-BFEF7BD97465}" dt="2022-01-21T16:15:25.656" v="2239" actId="478"/>
        <pc:sldMkLst>
          <pc:docMk/>
          <pc:sldMk cId="527039443" sldId="260"/>
        </pc:sldMkLst>
        <pc:spChg chg="mod">
          <ac:chgData name="Jeong Seong Hyeok" userId="3e8353e6634430e1" providerId="LiveId" clId="{4FA5FBC5-14E9-458D-8DCC-BFEF7BD97465}" dt="2022-01-21T14:27:40.002" v="600" actId="2711"/>
          <ac:spMkLst>
            <pc:docMk/>
            <pc:sldMk cId="527039443" sldId="260"/>
            <ac:spMk id="2" creationId="{379A1715-D07B-4AE0-9814-12FB84B4C04D}"/>
          </ac:spMkLst>
        </pc:spChg>
        <pc:spChg chg="mod">
          <ac:chgData name="Jeong Seong Hyeok" userId="3e8353e6634430e1" providerId="LiveId" clId="{4FA5FBC5-14E9-458D-8DCC-BFEF7BD97465}" dt="2022-01-21T15:07:02.166" v="1350" actId="2711"/>
          <ac:spMkLst>
            <pc:docMk/>
            <pc:sldMk cId="527039443" sldId="260"/>
            <ac:spMk id="3" creationId="{2DE572D7-8E9B-417F-912F-F8E40D03DDC6}"/>
          </ac:spMkLst>
        </pc:spChg>
        <pc:spChg chg="del">
          <ac:chgData name="Jeong Seong Hyeok" userId="3e8353e6634430e1" providerId="LiveId" clId="{4FA5FBC5-14E9-458D-8DCC-BFEF7BD97465}" dt="2022-01-21T16:15:25.656" v="2239" actId="478"/>
          <ac:spMkLst>
            <pc:docMk/>
            <pc:sldMk cId="527039443" sldId="260"/>
            <ac:spMk id="4" creationId="{9C56380B-042E-4ADD-9D4B-C06A5E5FFE4D}"/>
          </ac:spMkLst>
        </pc:spChg>
      </pc:sldChg>
      <pc:sldChg chg="modSp mod ord">
        <pc:chgData name="Jeong Seong Hyeok" userId="3e8353e6634430e1" providerId="LiveId" clId="{4FA5FBC5-14E9-458D-8DCC-BFEF7BD97465}" dt="2022-01-21T16:15:21.198" v="2237" actId="6549"/>
        <pc:sldMkLst>
          <pc:docMk/>
          <pc:sldMk cId="1307951307" sldId="261"/>
        </pc:sldMkLst>
        <pc:spChg chg="mod">
          <ac:chgData name="Jeong Seong Hyeok" userId="3e8353e6634430e1" providerId="LiveId" clId="{4FA5FBC5-14E9-458D-8DCC-BFEF7BD97465}" dt="2022-01-21T15:06:41.724" v="1347" actId="2711"/>
          <ac:spMkLst>
            <pc:docMk/>
            <pc:sldMk cId="1307951307" sldId="261"/>
            <ac:spMk id="3" creationId="{1253368F-189B-49B6-888E-7147DE121C9C}"/>
          </ac:spMkLst>
        </pc:spChg>
        <pc:spChg chg="mod">
          <ac:chgData name="Jeong Seong Hyeok" userId="3e8353e6634430e1" providerId="LiveId" clId="{4FA5FBC5-14E9-458D-8DCC-BFEF7BD97465}" dt="2022-01-21T16:15:21.198" v="2237" actId="6549"/>
          <ac:spMkLst>
            <pc:docMk/>
            <pc:sldMk cId="1307951307" sldId="261"/>
            <ac:spMk id="4" creationId="{DC60FEA1-ECFE-42D8-B09A-51BF950A953D}"/>
          </ac:spMkLst>
        </pc:spChg>
      </pc:sldChg>
      <pc:sldChg chg="delSp modSp mod ord addCm">
        <pc:chgData name="Jeong Seong Hyeok" userId="3e8353e6634430e1" providerId="LiveId" clId="{4FA5FBC5-14E9-458D-8DCC-BFEF7BD97465}" dt="2022-01-21T18:07:11.699" v="3998"/>
        <pc:sldMkLst>
          <pc:docMk/>
          <pc:sldMk cId="1350884730" sldId="262"/>
        </pc:sldMkLst>
        <pc:spChg chg="del">
          <ac:chgData name="Jeong Seong Hyeok" userId="3e8353e6634430e1" providerId="LiveId" clId="{4FA5FBC5-14E9-458D-8DCC-BFEF7BD97465}" dt="2022-01-21T16:15:17.511" v="2236" actId="478"/>
          <ac:spMkLst>
            <pc:docMk/>
            <pc:sldMk cId="1350884730" sldId="262"/>
            <ac:spMk id="5" creationId="{A6056D20-E1A2-4E21-9D1F-D7DACF2DE92D}"/>
          </ac:spMkLst>
        </pc:spChg>
        <pc:spChg chg="mod">
          <ac:chgData name="Jeong Seong Hyeok" userId="3e8353e6634430e1" providerId="LiveId" clId="{4FA5FBC5-14E9-458D-8DCC-BFEF7BD97465}" dt="2022-01-21T14:22:48.480" v="500" actId="2711"/>
          <ac:spMkLst>
            <pc:docMk/>
            <pc:sldMk cId="1350884730" sldId="262"/>
            <ac:spMk id="10" creationId="{4387A611-73BA-4AB3-BA7F-87752DE99CB3}"/>
          </ac:spMkLst>
        </pc:spChg>
        <pc:spChg chg="mod">
          <ac:chgData name="Jeong Seong Hyeok" userId="3e8353e6634430e1" providerId="LiveId" clId="{4FA5FBC5-14E9-458D-8DCC-BFEF7BD97465}" dt="2022-01-21T15:06:22.315" v="1344" actId="2711"/>
          <ac:spMkLst>
            <pc:docMk/>
            <pc:sldMk cId="1350884730" sldId="262"/>
            <ac:spMk id="12" creationId="{D0D0A4B9-6E43-4250-8E95-7FF9C4163A62}"/>
          </ac:spMkLst>
        </pc:spChg>
        <pc:spChg chg="mod">
          <ac:chgData name="Jeong Seong Hyeok" userId="3e8353e6634430e1" providerId="LiveId" clId="{4FA5FBC5-14E9-458D-8DCC-BFEF7BD97465}" dt="2022-01-21T15:06:27.150" v="1345" actId="2711"/>
          <ac:spMkLst>
            <pc:docMk/>
            <pc:sldMk cId="1350884730" sldId="262"/>
            <ac:spMk id="14" creationId="{71A0000A-A377-4B22-B5B4-74BF6CBE0994}"/>
          </ac:spMkLst>
        </pc:spChg>
        <pc:picChg chg="mod">
          <ac:chgData name="Jeong Seong Hyeok" userId="3e8353e6634430e1" providerId="LiveId" clId="{4FA5FBC5-14E9-458D-8DCC-BFEF7BD97465}" dt="2022-01-21T14:23:07.368" v="503" actId="1076"/>
          <ac:picMkLst>
            <pc:docMk/>
            <pc:sldMk cId="1350884730" sldId="262"/>
            <ac:picMk id="7" creationId="{2F67B088-2B7B-4037-9806-9D0114E664CA}"/>
          </ac:picMkLst>
        </pc:picChg>
        <pc:picChg chg="mod">
          <ac:chgData name="Jeong Seong Hyeok" userId="3e8353e6634430e1" providerId="LiveId" clId="{4FA5FBC5-14E9-458D-8DCC-BFEF7BD97465}" dt="2022-01-21T14:23:09.292" v="504" actId="1076"/>
          <ac:picMkLst>
            <pc:docMk/>
            <pc:sldMk cId="1350884730" sldId="262"/>
            <ac:picMk id="9" creationId="{106F18E4-8898-4DA3-B1D7-9A809C1E8AAE}"/>
          </ac:picMkLst>
        </pc:picChg>
      </pc:sldChg>
      <pc:sldChg chg="modSp mod ord">
        <pc:chgData name="Jeong Seong Hyeok" userId="3e8353e6634430e1" providerId="LiveId" clId="{4FA5FBC5-14E9-458D-8DCC-BFEF7BD97465}" dt="2022-01-21T18:08:55.298" v="4002"/>
        <pc:sldMkLst>
          <pc:docMk/>
          <pc:sldMk cId="162568958" sldId="263"/>
        </pc:sldMkLst>
        <pc:spChg chg="mod">
          <ac:chgData name="Jeong Seong Hyeok" userId="3e8353e6634430e1" providerId="LiveId" clId="{4FA5FBC5-14E9-458D-8DCC-BFEF7BD97465}" dt="2022-01-21T16:15:23.863" v="2238" actId="6549"/>
          <ac:spMkLst>
            <pc:docMk/>
            <pc:sldMk cId="162568958" sldId="263"/>
            <ac:spMk id="5" creationId="{DE220FB5-6C85-4E16-BED1-C6D2464AE6EE}"/>
          </ac:spMkLst>
        </pc:spChg>
        <pc:spChg chg="mod">
          <ac:chgData name="Jeong Seong Hyeok" userId="3e8353e6634430e1" providerId="LiveId" clId="{4FA5FBC5-14E9-458D-8DCC-BFEF7BD97465}" dt="2022-01-21T15:06:49.741" v="1348" actId="2711"/>
          <ac:spMkLst>
            <pc:docMk/>
            <pc:sldMk cId="162568958" sldId="263"/>
            <ac:spMk id="6" creationId="{379C47D4-F152-44CB-AA0C-809B47BF1C36}"/>
          </ac:spMkLst>
        </pc:spChg>
      </pc:sldChg>
      <pc:sldChg chg="modSp del mod ord">
        <pc:chgData name="Jeong Seong Hyeok" userId="3e8353e6634430e1" providerId="LiveId" clId="{4FA5FBC5-14E9-458D-8DCC-BFEF7BD97465}" dt="2022-01-21T18:52:07.749" v="4355" actId="2696"/>
        <pc:sldMkLst>
          <pc:docMk/>
          <pc:sldMk cId="3209940491" sldId="264"/>
        </pc:sldMkLst>
        <pc:spChg chg="mod">
          <ac:chgData name="Jeong Seong Hyeok" userId="3e8353e6634430e1" providerId="LiveId" clId="{4FA5FBC5-14E9-458D-8DCC-BFEF7BD97465}" dt="2022-01-21T14:29:16.447" v="622" actId="2711"/>
          <ac:spMkLst>
            <pc:docMk/>
            <pc:sldMk cId="3209940491" sldId="264"/>
            <ac:spMk id="2" creationId="{FCD09335-C053-4384-AB75-CC4E57758622}"/>
          </ac:spMkLst>
        </pc:spChg>
        <pc:spChg chg="mod">
          <ac:chgData name="Jeong Seong Hyeok" userId="3e8353e6634430e1" providerId="LiveId" clId="{4FA5FBC5-14E9-458D-8DCC-BFEF7BD97465}" dt="2022-01-21T15:07:40.691" v="1354" actId="255"/>
          <ac:spMkLst>
            <pc:docMk/>
            <pc:sldMk cId="3209940491" sldId="264"/>
            <ac:spMk id="4" creationId="{ED741370-A4AF-4492-88D8-D489BFDE92BC}"/>
          </ac:spMkLst>
        </pc:spChg>
        <pc:spChg chg="mod">
          <ac:chgData name="Jeong Seong Hyeok" userId="3e8353e6634430e1" providerId="LiveId" clId="{4FA5FBC5-14E9-458D-8DCC-BFEF7BD97465}" dt="2022-01-21T16:15:28.199" v="2240" actId="6549"/>
          <ac:spMkLst>
            <pc:docMk/>
            <pc:sldMk cId="3209940491" sldId="264"/>
            <ac:spMk id="5" creationId="{CC7DCE0C-02A8-4765-AC52-118DB33A1F90}"/>
          </ac:spMkLst>
        </pc:spChg>
      </pc:sldChg>
      <pc:sldChg chg="addSp delSp modSp mod ord modClrScheme chgLayout">
        <pc:chgData name="Jeong Seong Hyeok" userId="3e8353e6634430e1" providerId="LiveId" clId="{4FA5FBC5-14E9-458D-8DCC-BFEF7BD97465}" dt="2022-01-21T18:08:52.278" v="4000"/>
        <pc:sldMkLst>
          <pc:docMk/>
          <pc:sldMk cId="524523771" sldId="265"/>
        </pc:sldMkLst>
        <pc:spChg chg="mod">
          <ac:chgData name="Jeong Seong Hyeok" userId="3e8353e6634430e1" providerId="LiveId" clId="{4FA5FBC5-14E9-458D-8DCC-BFEF7BD97465}" dt="2022-01-21T14:27:32.589" v="599" actId="2711"/>
          <ac:spMkLst>
            <pc:docMk/>
            <pc:sldMk cId="524523771" sldId="265"/>
            <ac:spMk id="2" creationId="{79921BC0-62D1-4755-B815-6CC143BC192A}"/>
          </ac:spMkLst>
        </pc:spChg>
        <pc:spChg chg="del">
          <ac:chgData name="Jeong Seong Hyeok" userId="3e8353e6634430e1" providerId="LiveId" clId="{4FA5FBC5-14E9-458D-8DCC-BFEF7BD97465}" dt="2022-01-21T14:27:07.334" v="597" actId="26606"/>
          <ac:spMkLst>
            <pc:docMk/>
            <pc:sldMk cId="524523771" sldId="265"/>
            <ac:spMk id="4" creationId="{F2B4DA57-A2D1-40AB-B93F-D5FACDCF798C}"/>
          </ac:spMkLst>
        </pc:spChg>
        <pc:spChg chg="mod">
          <ac:chgData name="Jeong Seong Hyeok" userId="3e8353e6634430e1" providerId="LiveId" clId="{4FA5FBC5-14E9-458D-8DCC-BFEF7BD97465}" dt="2022-01-21T16:15:45.869" v="2247" actId="6549"/>
          <ac:spMkLst>
            <pc:docMk/>
            <pc:sldMk cId="524523771" sldId="265"/>
            <ac:spMk id="5" creationId="{2EF9B61D-16F0-49E1-BAC3-B9945EB64D94}"/>
          </ac:spMkLst>
        </pc:spChg>
        <pc:spChg chg="add mod">
          <ac:chgData name="Jeong Seong Hyeok" userId="3e8353e6634430e1" providerId="LiveId" clId="{4FA5FBC5-14E9-458D-8DCC-BFEF7BD97465}" dt="2022-01-21T14:27:26.710" v="598" actId="26606"/>
          <ac:spMkLst>
            <pc:docMk/>
            <pc:sldMk cId="524523771" sldId="265"/>
            <ac:spMk id="12" creationId="{F60A00BE-35A1-4720-A744-49A7D851A84E}"/>
          </ac:spMkLst>
        </pc:spChg>
        <pc:picChg chg="mod">
          <ac:chgData name="Jeong Seong Hyeok" userId="3e8353e6634430e1" providerId="LiveId" clId="{4FA5FBC5-14E9-458D-8DCC-BFEF7BD97465}" dt="2022-01-21T14:27:26.710" v="598" actId="26606"/>
          <ac:picMkLst>
            <pc:docMk/>
            <pc:sldMk cId="524523771" sldId="265"/>
            <ac:picMk id="7" creationId="{CD35DFDA-C296-4445-9F1A-A593BE780F39}"/>
          </ac:picMkLst>
        </pc:picChg>
      </pc:sldChg>
      <pc:sldChg chg="modSp mod ord">
        <pc:chgData name="Jeong Seong Hyeok" userId="3e8353e6634430e1" providerId="LiveId" clId="{4FA5FBC5-14E9-458D-8DCC-BFEF7BD97465}" dt="2022-01-21T16:15:31.086" v="2241" actId="6549"/>
        <pc:sldMkLst>
          <pc:docMk/>
          <pc:sldMk cId="677636434" sldId="266"/>
        </pc:sldMkLst>
        <pc:spChg chg="mod">
          <ac:chgData name="Jeong Seong Hyeok" userId="3e8353e6634430e1" providerId="LiveId" clId="{4FA5FBC5-14E9-458D-8DCC-BFEF7BD97465}" dt="2022-01-21T16:15:31.086" v="2241" actId="6549"/>
          <ac:spMkLst>
            <pc:docMk/>
            <pc:sldMk cId="677636434" sldId="266"/>
            <ac:spMk id="5" creationId="{476F1DF9-23E0-42D3-BD57-116F5A87C369}"/>
          </ac:spMkLst>
        </pc:spChg>
        <pc:spChg chg="mod">
          <ac:chgData name="Jeong Seong Hyeok" userId="3e8353e6634430e1" providerId="LiveId" clId="{4FA5FBC5-14E9-458D-8DCC-BFEF7BD97465}" dt="2022-01-21T14:29:06.811" v="621" actId="2711"/>
          <ac:spMkLst>
            <pc:docMk/>
            <pc:sldMk cId="677636434" sldId="266"/>
            <ac:spMk id="12" creationId="{AE826E69-EAFF-4F26-B257-DCF9314A20BC}"/>
          </ac:spMkLst>
        </pc:spChg>
      </pc:sldChg>
      <pc:sldChg chg="modSp mod ord">
        <pc:chgData name="Jeong Seong Hyeok" userId="3e8353e6634430e1" providerId="LiveId" clId="{4FA5FBC5-14E9-458D-8DCC-BFEF7BD97465}" dt="2022-01-21T16:14:55.736" v="2232" actId="6549"/>
        <pc:sldMkLst>
          <pc:docMk/>
          <pc:sldMk cId="3911129133" sldId="267"/>
        </pc:sldMkLst>
        <pc:spChg chg="mod">
          <ac:chgData name="Jeong Seong Hyeok" userId="3e8353e6634430e1" providerId="LiveId" clId="{4FA5FBC5-14E9-458D-8DCC-BFEF7BD97465}" dt="2022-01-21T14:57:23.118" v="1251" actId="20577"/>
          <ac:spMkLst>
            <pc:docMk/>
            <pc:sldMk cId="3911129133" sldId="267"/>
            <ac:spMk id="2" creationId="{32097668-6380-4984-AB40-8689B72BED34}"/>
          </ac:spMkLst>
        </pc:spChg>
        <pc:spChg chg="mod">
          <ac:chgData name="Jeong Seong Hyeok" userId="3e8353e6634430e1" providerId="LiveId" clId="{4FA5FBC5-14E9-458D-8DCC-BFEF7BD97465}" dt="2022-01-21T16:14:55.736" v="2232" actId="6549"/>
          <ac:spMkLst>
            <pc:docMk/>
            <pc:sldMk cId="3911129133" sldId="267"/>
            <ac:spMk id="4" creationId="{99A1241B-E602-45C2-B69E-9F2B5E8F5A77}"/>
          </ac:spMkLst>
        </pc:spChg>
        <pc:picChg chg="mod">
          <ac:chgData name="Jeong Seong Hyeok" userId="3e8353e6634430e1" providerId="LiveId" clId="{4FA5FBC5-14E9-458D-8DCC-BFEF7BD97465}" dt="2022-01-21T13:44:01.384" v="143" actId="1076"/>
          <ac:picMkLst>
            <pc:docMk/>
            <pc:sldMk cId="3911129133" sldId="267"/>
            <ac:picMk id="10" creationId="{C13218C7-FCC1-490B-902F-6DEFE9C91DB4}"/>
          </ac:picMkLst>
        </pc:picChg>
      </pc:sldChg>
      <pc:sldChg chg="modSp del mod ord">
        <pc:chgData name="Jeong Seong Hyeok" userId="3e8353e6634430e1" providerId="LiveId" clId="{4FA5FBC5-14E9-458D-8DCC-BFEF7BD97465}" dt="2022-01-21T19:32:48.652" v="4366" actId="2696"/>
        <pc:sldMkLst>
          <pc:docMk/>
          <pc:sldMk cId="3801581629" sldId="269"/>
        </pc:sldMkLst>
        <pc:spChg chg="mod">
          <ac:chgData name="Jeong Seong Hyeok" userId="3e8353e6634430e1" providerId="LiveId" clId="{4FA5FBC5-14E9-458D-8DCC-BFEF7BD97465}" dt="2022-01-21T18:25:06.429" v="4040" actId="20577"/>
          <ac:spMkLst>
            <pc:docMk/>
            <pc:sldMk cId="3801581629" sldId="269"/>
            <ac:spMk id="4" creationId="{DC60FEA1-ECFE-42D8-B09A-51BF950A953D}"/>
          </ac:spMkLst>
        </pc:spChg>
      </pc:sldChg>
      <pc:sldChg chg="del ord">
        <pc:chgData name="Jeong Seong Hyeok" userId="3e8353e6634430e1" providerId="LiveId" clId="{4FA5FBC5-14E9-458D-8DCC-BFEF7BD97465}" dt="2022-01-21T13:54:38.705" v="171" actId="47"/>
        <pc:sldMkLst>
          <pc:docMk/>
          <pc:sldMk cId="2222660321" sldId="270"/>
        </pc:sldMkLst>
      </pc:sldChg>
      <pc:sldChg chg="del ord">
        <pc:chgData name="Jeong Seong Hyeok" userId="3e8353e6634430e1" providerId="LiveId" clId="{4FA5FBC5-14E9-458D-8DCC-BFEF7BD97465}" dt="2022-01-21T13:54:40.784" v="172" actId="47"/>
        <pc:sldMkLst>
          <pc:docMk/>
          <pc:sldMk cId="2295557702" sldId="271"/>
        </pc:sldMkLst>
      </pc:sldChg>
      <pc:sldChg chg="addSp delSp modSp mod">
        <pc:chgData name="Jeong Seong Hyeok" userId="3e8353e6634430e1" providerId="LiveId" clId="{4FA5FBC5-14E9-458D-8DCC-BFEF7BD97465}" dt="2022-01-21T16:15:13.182" v="2234" actId="6549"/>
        <pc:sldMkLst>
          <pc:docMk/>
          <pc:sldMk cId="947600730" sldId="272"/>
        </pc:sldMkLst>
        <pc:spChg chg="mod">
          <ac:chgData name="Jeong Seong Hyeok" userId="3e8353e6634430e1" providerId="LiveId" clId="{4FA5FBC5-14E9-458D-8DCC-BFEF7BD97465}" dt="2022-01-21T14:45:11.958" v="971" actId="20577"/>
          <ac:spMkLst>
            <pc:docMk/>
            <pc:sldMk cId="947600730" sldId="272"/>
            <ac:spMk id="2" creationId="{ADE2BF38-0C88-41B0-BB2F-54D3A3E1B0AB}"/>
          </ac:spMkLst>
        </pc:spChg>
        <pc:spChg chg="del">
          <ac:chgData name="Jeong Seong Hyeok" userId="3e8353e6634430e1" providerId="LiveId" clId="{4FA5FBC5-14E9-458D-8DCC-BFEF7BD97465}" dt="2022-01-21T14:15:50.745" v="401"/>
          <ac:spMkLst>
            <pc:docMk/>
            <pc:sldMk cId="947600730" sldId="272"/>
            <ac:spMk id="3" creationId="{4D3AC029-CA2B-4933-9BC3-BFC2F59B605B}"/>
          </ac:spMkLst>
        </pc:spChg>
        <pc:spChg chg="mod">
          <ac:chgData name="Jeong Seong Hyeok" userId="3e8353e6634430e1" providerId="LiveId" clId="{4FA5FBC5-14E9-458D-8DCC-BFEF7BD97465}" dt="2022-01-21T16:15:13.182" v="2234" actId="6549"/>
          <ac:spMkLst>
            <pc:docMk/>
            <pc:sldMk cId="947600730" sldId="272"/>
            <ac:spMk id="4" creationId="{7287FE43-BDC9-4817-B790-E75E6EE87A1C}"/>
          </ac:spMkLst>
        </pc:spChg>
        <pc:spChg chg="add del mod">
          <ac:chgData name="Jeong Seong Hyeok" userId="3e8353e6634430e1" providerId="LiveId" clId="{4FA5FBC5-14E9-458D-8DCC-BFEF7BD97465}" dt="2022-01-21T15:02:02.200" v="1315" actId="478"/>
          <ac:spMkLst>
            <pc:docMk/>
            <pc:sldMk cId="947600730" sldId="272"/>
            <ac:spMk id="10" creationId="{22CD6D67-C369-4CBA-B04D-76DE0D55A7D6}"/>
          </ac:spMkLst>
        </pc:spChg>
        <pc:spChg chg="add mod">
          <ac:chgData name="Jeong Seong Hyeok" userId="3e8353e6634430e1" providerId="LiveId" clId="{4FA5FBC5-14E9-458D-8DCC-BFEF7BD97465}" dt="2022-01-21T14:49:21.008" v="1048" actId="1076"/>
          <ac:spMkLst>
            <pc:docMk/>
            <pc:sldMk cId="947600730" sldId="272"/>
            <ac:spMk id="13" creationId="{754540F5-81D0-49C2-9E1C-EE72A5C1FEE8}"/>
          </ac:spMkLst>
        </pc:spChg>
        <pc:spChg chg="add del">
          <ac:chgData name="Jeong Seong Hyeok" userId="3e8353e6634430e1" providerId="LiveId" clId="{4FA5FBC5-14E9-458D-8DCC-BFEF7BD97465}" dt="2022-01-21T14:46:02.551" v="979" actId="22"/>
          <ac:spMkLst>
            <pc:docMk/>
            <pc:sldMk cId="947600730" sldId="272"/>
            <ac:spMk id="15" creationId="{8A77E2BA-225D-4F1B-8ADA-542123553503}"/>
          </ac:spMkLst>
        </pc:spChg>
        <pc:spChg chg="add mod">
          <ac:chgData name="Jeong Seong Hyeok" userId="3e8353e6634430e1" providerId="LiveId" clId="{4FA5FBC5-14E9-458D-8DCC-BFEF7BD97465}" dt="2022-01-21T14:49:24.087" v="1049" actId="1076"/>
          <ac:spMkLst>
            <pc:docMk/>
            <pc:sldMk cId="947600730" sldId="272"/>
            <ac:spMk id="16" creationId="{7B275024-D4D8-4AD7-B0EE-383A867F6A68}"/>
          </ac:spMkLst>
        </pc:spChg>
        <pc:spChg chg="add mod">
          <ac:chgData name="Jeong Seong Hyeok" userId="3e8353e6634430e1" providerId="LiveId" clId="{4FA5FBC5-14E9-458D-8DCC-BFEF7BD97465}" dt="2022-01-21T14:49:29.572" v="1050" actId="1076"/>
          <ac:spMkLst>
            <pc:docMk/>
            <pc:sldMk cId="947600730" sldId="272"/>
            <ac:spMk id="17" creationId="{4A69B18F-8D1A-4FA5-BBEE-6C5AD7FD4F00}"/>
          </ac:spMkLst>
        </pc:spChg>
        <pc:picChg chg="add mod">
          <ac:chgData name="Jeong Seong Hyeok" userId="3e8353e6634430e1" providerId="LiveId" clId="{4FA5FBC5-14E9-458D-8DCC-BFEF7BD97465}" dt="2022-01-21T14:49:34.021" v="1053" actId="1035"/>
          <ac:picMkLst>
            <pc:docMk/>
            <pc:sldMk cId="947600730" sldId="272"/>
            <ac:picMk id="6" creationId="{F7833AAA-BCA7-4930-A8AA-0C6A66F15EA6}"/>
          </ac:picMkLst>
        </pc:picChg>
        <pc:picChg chg="add mod">
          <ac:chgData name="Jeong Seong Hyeok" userId="3e8353e6634430e1" providerId="LiveId" clId="{4FA5FBC5-14E9-458D-8DCC-BFEF7BD97465}" dt="2022-01-21T14:49:16.061" v="1045" actId="1076"/>
          <ac:picMkLst>
            <pc:docMk/>
            <pc:sldMk cId="947600730" sldId="272"/>
            <ac:picMk id="8" creationId="{D4A08108-0DAC-4649-B90F-0E4D27951A46}"/>
          </ac:picMkLst>
        </pc:picChg>
        <pc:picChg chg="add del mod">
          <ac:chgData name="Jeong Seong Hyeok" userId="3e8353e6634430e1" providerId="LiveId" clId="{4FA5FBC5-14E9-458D-8DCC-BFEF7BD97465}" dt="2022-01-21T14:16:11.191" v="412"/>
          <ac:picMkLst>
            <pc:docMk/>
            <pc:sldMk cId="947600730" sldId="272"/>
            <ac:picMk id="10" creationId="{8288FC9F-1652-42E1-A2D6-E35DD876BF23}"/>
          </ac:picMkLst>
        </pc:picChg>
        <pc:picChg chg="add mod">
          <ac:chgData name="Jeong Seong Hyeok" userId="3e8353e6634430e1" providerId="LiveId" clId="{4FA5FBC5-14E9-458D-8DCC-BFEF7BD97465}" dt="2022-01-21T14:49:37.174" v="1057" actId="1038"/>
          <ac:picMkLst>
            <pc:docMk/>
            <pc:sldMk cId="947600730" sldId="272"/>
            <ac:picMk id="12" creationId="{A00E4E71-A7C1-4067-980F-7C8A816DB5AE}"/>
          </ac:picMkLst>
        </pc:picChg>
      </pc:sldChg>
      <pc:sldChg chg="modSp mod modClrScheme chgLayout">
        <pc:chgData name="Jeong Seong Hyeok" userId="3e8353e6634430e1" providerId="LiveId" clId="{4FA5FBC5-14E9-458D-8DCC-BFEF7BD97465}" dt="2022-01-21T19:25:41.488" v="4365" actId="20577"/>
        <pc:sldMkLst>
          <pc:docMk/>
          <pc:sldMk cId="4284665846" sldId="273"/>
        </pc:sldMkLst>
        <pc:spChg chg="mod">
          <ac:chgData name="Jeong Seong Hyeok" userId="3e8353e6634430e1" providerId="LiveId" clId="{4FA5FBC5-14E9-458D-8DCC-BFEF7BD97465}" dt="2022-01-21T16:49:00.111" v="2613" actId="20577"/>
          <ac:spMkLst>
            <pc:docMk/>
            <pc:sldMk cId="4284665846" sldId="273"/>
            <ac:spMk id="2" creationId="{8F77C851-6D56-4636-9141-507AF877AA09}"/>
          </ac:spMkLst>
        </pc:spChg>
        <pc:spChg chg="mod ord">
          <ac:chgData name="Jeong Seong Hyeok" userId="3e8353e6634430e1" providerId="LiveId" clId="{4FA5FBC5-14E9-458D-8DCC-BFEF7BD97465}" dt="2022-01-21T16:16:05.459" v="2254" actId="6549"/>
          <ac:spMkLst>
            <pc:docMk/>
            <pc:sldMk cId="4284665846" sldId="273"/>
            <ac:spMk id="3" creationId="{3278D9FC-ADC3-4079-82C3-CA0D3088C8F3}"/>
          </ac:spMkLst>
        </pc:spChg>
        <pc:spChg chg="mod ord">
          <ac:chgData name="Jeong Seong Hyeok" userId="3e8353e6634430e1" providerId="LiveId" clId="{4FA5FBC5-14E9-458D-8DCC-BFEF7BD97465}" dt="2022-01-21T19:25:41.488" v="4365" actId="20577"/>
          <ac:spMkLst>
            <pc:docMk/>
            <pc:sldMk cId="4284665846" sldId="273"/>
            <ac:spMk id="6" creationId="{9519666C-3228-4531-99F7-0FB7E382574F}"/>
          </ac:spMkLst>
        </pc:spChg>
        <pc:picChg chg="mod">
          <ac:chgData name="Jeong Seong Hyeok" userId="3e8353e6634430e1" providerId="LiveId" clId="{4FA5FBC5-14E9-458D-8DCC-BFEF7BD97465}" dt="2022-01-21T14:29:47.702" v="624" actId="26606"/>
          <ac:picMkLst>
            <pc:docMk/>
            <pc:sldMk cId="4284665846" sldId="273"/>
            <ac:picMk id="5122" creationId="{6DE267B4-7183-4E30-AD7C-84A56054B573}"/>
          </ac:picMkLst>
        </pc:picChg>
      </pc:sldChg>
      <pc:sldChg chg="modSp mod">
        <pc:chgData name="Jeong Seong Hyeok" userId="3e8353e6634430e1" providerId="LiveId" clId="{4FA5FBC5-14E9-458D-8DCC-BFEF7BD97465}" dt="2022-01-21T16:49:03.326" v="2615" actId="20577"/>
        <pc:sldMkLst>
          <pc:docMk/>
          <pc:sldMk cId="1932356330" sldId="274"/>
        </pc:sldMkLst>
        <pc:spChg chg="mod">
          <ac:chgData name="Jeong Seong Hyeok" userId="3e8353e6634430e1" providerId="LiveId" clId="{4FA5FBC5-14E9-458D-8DCC-BFEF7BD97465}" dt="2022-01-21T16:49:03.326" v="2615" actId="20577"/>
          <ac:spMkLst>
            <pc:docMk/>
            <pc:sldMk cId="1932356330" sldId="274"/>
            <ac:spMk id="2" creationId="{C8678637-F8F0-47D3-95E7-657BBCDB5359}"/>
          </ac:spMkLst>
        </pc:spChg>
        <pc:spChg chg="mod">
          <ac:chgData name="Jeong Seong Hyeok" userId="3e8353e6634430e1" providerId="LiveId" clId="{4FA5FBC5-14E9-458D-8DCC-BFEF7BD97465}" dt="2022-01-21T15:04:50.261" v="1338" actId="2711"/>
          <ac:spMkLst>
            <pc:docMk/>
            <pc:sldMk cId="1932356330" sldId="274"/>
            <ac:spMk id="7" creationId="{2E813438-EA04-4833-8EF7-D8BF6C9EC00E}"/>
          </ac:spMkLst>
        </pc:spChg>
        <pc:spChg chg="mod">
          <ac:chgData name="Jeong Seong Hyeok" userId="3e8353e6634430e1" providerId="LiveId" clId="{4FA5FBC5-14E9-458D-8DCC-BFEF7BD97465}" dt="2022-01-21T15:04:44.349" v="1337" actId="2711"/>
          <ac:spMkLst>
            <pc:docMk/>
            <pc:sldMk cId="1932356330" sldId="274"/>
            <ac:spMk id="8" creationId="{CA95C6DD-D036-4BE3-831F-F9D4B907899C}"/>
          </ac:spMkLst>
        </pc:spChg>
        <pc:picChg chg="mod">
          <ac:chgData name="Jeong Seong Hyeok" userId="3e8353e6634430e1" providerId="LiveId" clId="{4FA5FBC5-14E9-458D-8DCC-BFEF7BD97465}" dt="2022-01-21T14:32:35.566" v="658" actId="1076"/>
          <ac:picMkLst>
            <pc:docMk/>
            <pc:sldMk cId="1932356330" sldId="274"/>
            <ac:picMk id="6146" creationId="{1B50FD6C-99EE-4D70-9243-BB5F419B3980}"/>
          </ac:picMkLst>
        </pc:picChg>
        <pc:picChg chg="mod">
          <ac:chgData name="Jeong Seong Hyeok" userId="3e8353e6634430e1" providerId="LiveId" clId="{4FA5FBC5-14E9-458D-8DCC-BFEF7BD97465}" dt="2022-01-21T14:32:32.766" v="656" actId="1076"/>
          <ac:picMkLst>
            <pc:docMk/>
            <pc:sldMk cId="1932356330" sldId="274"/>
            <ac:picMk id="6148" creationId="{A46EED46-7324-4AA1-871E-BA781ACA259F}"/>
          </ac:picMkLst>
        </pc:picChg>
      </pc:sldChg>
      <pc:sldChg chg="addSp modSp mod modClrScheme chgLayout">
        <pc:chgData name="Jeong Seong Hyeok" userId="3e8353e6634430e1" providerId="LiveId" clId="{4FA5FBC5-14E9-458D-8DCC-BFEF7BD97465}" dt="2022-01-21T16:49:11.202" v="2623" actId="20577"/>
        <pc:sldMkLst>
          <pc:docMk/>
          <pc:sldMk cId="1718758340" sldId="275"/>
        </pc:sldMkLst>
        <pc:spChg chg="mod">
          <ac:chgData name="Jeong Seong Hyeok" userId="3e8353e6634430e1" providerId="LiveId" clId="{4FA5FBC5-14E9-458D-8DCC-BFEF7BD97465}" dt="2022-01-21T16:49:11.202" v="2623" actId="20577"/>
          <ac:spMkLst>
            <pc:docMk/>
            <pc:sldMk cId="1718758340" sldId="275"/>
            <ac:spMk id="2" creationId="{3DEA8C5F-024C-4544-95D5-89D79C10A87D}"/>
          </ac:spMkLst>
        </pc:spChg>
        <pc:spChg chg="mod ord">
          <ac:chgData name="Jeong Seong Hyeok" userId="3e8353e6634430e1" providerId="LiveId" clId="{4FA5FBC5-14E9-458D-8DCC-BFEF7BD97465}" dt="2022-01-21T16:16:09.368" v="2255" actId="6549"/>
          <ac:spMkLst>
            <pc:docMk/>
            <pc:sldMk cId="1718758340" sldId="275"/>
            <ac:spMk id="3" creationId="{7B264F97-9F86-4394-95DA-87116DB68993}"/>
          </ac:spMkLst>
        </pc:spChg>
        <pc:spChg chg="add mod">
          <ac:chgData name="Jeong Seong Hyeok" userId="3e8353e6634430e1" providerId="LiveId" clId="{4FA5FBC5-14E9-458D-8DCC-BFEF7BD97465}" dt="2022-01-21T14:32:52.533" v="660" actId="26606"/>
          <ac:spMkLst>
            <pc:docMk/>
            <pc:sldMk cId="1718758340" sldId="275"/>
            <ac:spMk id="71" creationId="{141D796D-4FD6-4B22-B741-79E6930203CF}"/>
          </ac:spMkLst>
        </pc:spChg>
        <pc:picChg chg="mod">
          <ac:chgData name="Jeong Seong Hyeok" userId="3e8353e6634430e1" providerId="LiveId" clId="{4FA5FBC5-14E9-458D-8DCC-BFEF7BD97465}" dt="2022-01-21T14:32:52.533" v="660" actId="26606"/>
          <ac:picMkLst>
            <pc:docMk/>
            <pc:sldMk cId="1718758340" sldId="275"/>
            <ac:picMk id="7170" creationId="{534AC41B-63F2-46B7-9DFC-19F018C9CFA7}"/>
          </ac:picMkLst>
        </pc:picChg>
      </pc:sldChg>
      <pc:sldChg chg="addSp modSp new mod modClrScheme addCm modCm chgLayout">
        <pc:chgData name="Jeong Seong Hyeok" userId="3e8353e6634430e1" providerId="LiveId" clId="{4FA5FBC5-14E9-458D-8DCC-BFEF7BD97465}" dt="2022-01-21T16:14:53.415" v="2231" actId="6549"/>
        <pc:sldMkLst>
          <pc:docMk/>
          <pc:sldMk cId="1457511391" sldId="276"/>
        </pc:sldMkLst>
        <pc:spChg chg="mod">
          <ac:chgData name="Jeong Seong Hyeok" userId="3e8353e6634430e1" providerId="LiveId" clId="{4FA5FBC5-14E9-458D-8DCC-BFEF7BD97465}" dt="2022-01-21T14:39:58.517" v="786" actId="2711"/>
          <ac:spMkLst>
            <pc:docMk/>
            <pc:sldMk cId="1457511391" sldId="276"/>
            <ac:spMk id="2" creationId="{B5204B4A-98CA-41B4-BC09-4D8B225B8B8C}"/>
          </ac:spMkLst>
        </pc:spChg>
        <pc:spChg chg="mod ord">
          <ac:chgData name="Jeong Seong Hyeok" userId="3e8353e6634430e1" providerId="LiveId" clId="{4FA5FBC5-14E9-458D-8DCC-BFEF7BD97465}" dt="2022-01-21T16:14:53.415" v="2231" actId="6549"/>
          <ac:spMkLst>
            <pc:docMk/>
            <pc:sldMk cId="1457511391" sldId="276"/>
            <ac:spMk id="3" creationId="{ECFDA7FB-0120-4781-A40B-C8E170E6FA8D}"/>
          </ac:spMkLst>
        </pc:spChg>
        <pc:spChg chg="add mod">
          <ac:chgData name="Jeong Seong Hyeok" userId="3e8353e6634430e1" providerId="LiveId" clId="{4FA5FBC5-14E9-458D-8DCC-BFEF7BD97465}" dt="2022-01-21T15:09:32.159" v="1376" actId="2711"/>
          <ac:spMkLst>
            <pc:docMk/>
            <pc:sldMk cId="1457511391" sldId="276"/>
            <ac:spMk id="4" creationId="{4C48F121-1C61-460B-AD8E-52FBFA2B9D77}"/>
          </ac:spMkLst>
        </pc:spChg>
        <pc:picChg chg="add mod">
          <ac:chgData name="Jeong Seong Hyeok" userId="3e8353e6634430e1" providerId="LiveId" clId="{4FA5FBC5-14E9-458D-8DCC-BFEF7BD97465}" dt="2022-01-21T14:41:28.358" v="820" actId="1076"/>
          <ac:picMkLst>
            <pc:docMk/>
            <pc:sldMk cId="1457511391" sldId="276"/>
            <ac:picMk id="1026" creationId="{C89C64A4-D432-43F6-8F59-F5A6F9010616}"/>
          </ac:picMkLst>
        </pc:picChg>
      </pc:sldChg>
      <pc:sldChg chg="addSp delSp modSp new mod addCm modCm">
        <pc:chgData name="Jeong Seong Hyeok" userId="3e8353e6634430e1" providerId="LiveId" clId="{4FA5FBC5-14E9-458D-8DCC-BFEF7BD97465}" dt="2022-01-21T16:14:51.257" v="2230" actId="478"/>
        <pc:sldMkLst>
          <pc:docMk/>
          <pc:sldMk cId="277021549" sldId="277"/>
        </pc:sldMkLst>
        <pc:spChg chg="mod">
          <ac:chgData name="Jeong Seong Hyeok" userId="3e8353e6634430e1" providerId="LiveId" clId="{4FA5FBC5-14E9-458D-8DCC-BFEF7BD97465}" dt="2022-01-21T14:43:29.534" v="867" actId="20577"/>
          <ac:spMkLst>
            <pc:docMk/>
            <pc:sldMk cId="277021549" sldId="277"/>
            <ac:spMk id="2" creationId="{08A17443-D84D-475B-8444-FA1285928E14}"/>
          </ac:spMkLst>
        </pc:spChg>
        <pc:spChg chg="mod">
          <ac:chgData name="Jeong Seong Hyeok" userId="3e8353e6634430e1" providerId="LiveId" clId="{4FA5FBC5-14E9-458D-8DCC-BFEF7BD97465}" dt="2022-01-21T15:09:41.657" v="1377" actId="2711"/>
          <ac:spMkLst>
            <pc:docMk/>
            <pc:sldMk cId="277021549" sldId="277"/>
            <ac:spMk id="3" creationId="{7748F454-2118-4823-BAB7-D9FB4E530E5A}"/>
          </ac:spMkLst>
        </pc:spChg>
        <pc:spChg chg="del mod">
          <ac:chgData name="Jeong Seong Hyeok" userId="3e8353e6634430e1" providerId="LiveId" clId="{4FA5FBC5-14E9-458D-8DCC-BFEF7BD97465}" dt="2022-01-21T13:38:20.671" v="42"/>
          <ac:spMkLst>
            <pc:docMk/>
            <pc:sldMk cId="277021549" sldId="277"/>
            <ac:spMk id="4" creationId="{D58AFFBE-B7D4-4626-AABA-55B38554C9B4}"/>
          </ac:spMkLst>
        </pc:spChg>
        <pc:spChg chg="del">
          <ac:chgData name="Jeong Seong Hyeok" userId="3e8353e6634430e1" providerId="LiveId" clId="{4FA5FBC5-14E9-458D-8DCC-BFEF7BD97465}" dt="2022-01-21T16:14:51.257" v="2230" actId="478"/>
          <ac:spMkLst>
            <pc:docMk/>
            <pc:sldMk cId="277021549" sldId="277"/>
            <ac:spMk id="5" creationId="{E9B39627-38A7-4038-B57F-7F933AF9BE3B}"/>
          </ac:spMkLst>
        </pc:spChg>
        <pc:picChg chg="add mod">
          <ac:chgData name="Jeong Seong Hyeok" userId="3e8353e6634430e1" providerId="LiveId" clId="{4FA5FBC5-14E9-458D-8DCC-BFEF7BD97465}" dt="2022-01-21T13:38:20.671" v="42"/>
          <ac:picMkLst>
            <pc:docMk/>
            <pc:sldMk cId="277021549" sldId="277"/>
            <ac:picMk id="2050" creationId="{D77A07D1-E91E-4A9F-93C5-16AAFFFD0FB6}"/>
          </ac:picMkLst>
        </pc:picChg>
      </pc:sldChg>
      <pc:sldChg chg="addSp delSp modSp new mod addCm modCm">
        <pc:chgData name="Jeong Seong Hyeok" userId="3e8353e6634430e1" providerId="LiveId" clId="{4FA5FBC5-14E9-458D-8DCC-BFEF7BD97465}" dt="2022-01-21T17:03:28.370" v="2656" actId="20577"/>
        <pc:sldMkLst>
          <pc:docMk/>
          <pc:sldMk cId="3899343517" sldId="278"/>
        </pc:sldMkLst>
        <pc:spChg chg="mod">
          <ac:chgData name="Jeong Seong Hyeok" userId="3e8353e6634430e1" providerId="LiveId" clId="{4FA5FBC5-14E9-458D-8DCC-BFEF7BD97465}" dt="2022-01-21T15:11:59.911" v="1403" actId="20577"/>
          <ac:spMkLst>
            <pc:docMk/>
            <pc:sldMk cId="3899343517" sldId="278"/>
            <ac:spMk id="2" creationId="{F9E69D23-A3D0-4D05-82C4-ADFB4787A22E}"/>
          </ac:spMkLst>
        </pc:spChg>
        <pc:spChg chg="del mod">
          <ac:chgData name="Jeong Seong Hyeok" userId="3e8353e6634430e1" providerId="LiveId" clId="{4FA5FBC5-14E9-458D-8DCC-BFEF7BD97465}" dt="2022-01-21T13:39:38.190" v="92" actId="478"/>
          <ac:spMkLst>
            <pc:docMk/>
            <pc:sldMk cId="3899343517" sldId="278"/>
            <ac:spMk id="3" creationId="{82C191DD-E35E-4B74-AC2D-9ECAB62456A4}"/>
          </ac:spMkLst>
        </pc:spChg>
        <pc:spChg chg="del">
          <ac:chgData name="Jeong Seong Hyeok" userId="3e8353e6634430e1" providerId="LiveId" clId="{4FA5FBC5-14E9-458D-8DCC-BFEF7BD97465}" dt="2022-01-21T13:39:39.386" v="93"/>
          <ac:spMkLst>
            <pc:docMk/>
            <pc:sldMk cId="3899343517" sldId="278"/>
            <ac:spMk id="4" creationId="{E76C25BC-92F5-4714-86F7-7CF20EBBF9A1}"/>
          </ac:spMkLst>
        </pc:spChg>
        <pc:spChg chg="mod">
          <ac:chgData name="Jeong Seong Hyeok" userId="3e8353e6634430e1" providerId="LiveId" clId="{4FA5FBC5-14E9-458D-8DCC-BFEF7BD97465}" dt="2022-01-21T16:14:49.019" v="2229" actId="6549"/>
          <ac:spMkLst>
            <pc:docMk/>
            <pc:sldMk cId="3899343517" sldId="278"/>
            <ac:spMk id="5" creationId="{76A09D14-3A72-4419-8913-65A6E83BDA5D}"/>
          </ac:spMkLst>
        </pc:spChg>
        <pc:spChg chg="add mod">
          <ac:chgData name="Jeong Seong Hyeok" userId="3e8353e6634430e1" providerId="LiveId" clId="{4FA5FBC5-14E9-458D-8DCC-BFEF7BD97465}" dt="2022-01-21T17:03:28.370" v="2656" actId="20577"/>
          <ac:spMkLst>
            <pc:docMk/>
            <pc:sldMk cId="3899343517" sldId="278"/>
            <ac:spMk id="6" creationId="{3F67319C-E569-43A8-BB79-1FDB9C580CE8}"/>
          </ac:spMkLst>
        </pc:spChg>
        <pc:picChg chg="add del">
          <ac:chgData name="Jeong Seong Hyeok" userId="3e8353e6634430e1" providerId="LiveId" clId="{4FA5FBC5-14E9-458D-8DCC-BFEF7BD97465}" dt="2022-01-21T13:39:38.190" v="92" actId="478"/>
          <ac:picMkLst>
            <pc:docMk/>
            <pc:sldMk cId="3899343517" sldId="278"/>
            <ac:picMk id="3074" creationId="{6FCF32CC-2507-44BF-92A3-F268174A653A}"/>
          </ac:picMkLst>
        </pc:picChg>
        <pc:picChg chg="add mod">
          <ac:chgData name="Jeong Seong Hyeok" userId="3e8353e6634430e1" providerId="LiveId" clId="{4FA5FBC5-14E9-458D-8DCC-BFEF7BD97465}" dt="2022-01-21T14:42:52.304" v="849" actId="1076"/>
          <ac:picMkLst>
            <pc:docMk/>
            <pc:sldMk cId="3899343517" sldId="278"/>
            <ac:picMk id="3076" creationId="{014E8484-88D7-4766-8859-D52F727C518F}"/>
          </ac:picMkLst>
        </pc:picChg>
      </pc:sldChg>
      <pc:sldChg chg="addSp delSp modSp new mod ord addCm modCm">
        <pc:chgData name="Jeong Seong Hyeok" userId="3e8353e6634430e1" providerId="LiveId" clId="{4FA5FBC5-14E9-458D-8DCC-BFEF7BD97465}" dt="2022-01-21T16:16:11.504" v="2256" actId="6549"/>
        <pc:sldMkLst>
          <pc:docMk/>
          <pc:sldMk cId="3552159114" sldId="279"/>
        </pc:sldMkLst>
        <pc:spChg chg="mod">
          <ac:chgData name="Jeong Seong Hyeok" userId="3e8353e6634430e1" providerId="LiveId" clId="{4FA5FBC5-14E9-458D-8DCC-BFEF7BD97465}" dt="2022-01-21T14:33:20.459" v="662" actId="2711"/>
          <ac:spMkLst>
            <pc:docMk/>
            <pc:sldMk cId="3552159114" sldId="279"/>
            <ac:spMk id="2" creationId="{80922EF5-74E1-4D83-8CB6-929F55D8D5A5}"/>
          </ac:spMkLst>
        </pc:spChg>
        <pc:spChg chg="mod">
          <ac:chgData name="Jeong Seong Hyeok" userId="3e8353e6634430e1" providerId="LiveId" clId="{4FA5FBC5-14E9-458D-8DCC-BFEF7BD97465}" dt="2022-01-21T15:08:32.095" v="1366"/>
          <ac:spMkLst>
            <pc:docMk/>
            <pc:sldMk cId="3552159114" sldId="279"/>
            <ac:spMk id="3" creationId="{5E61B454-80D6-43B1-A9AD-95EAD5301258}"/>
          </ac:spMkLst>
        </pc:spChg>
        <pc:spChg chg="del mod">
          <ac:chgData name="Jeong Seong Hyeok" userId="3e8353e6634430e1" providerId="LiveId" clId="{4FA5FBC5-14E9-458D-8DCC-BFEF7BD97465}" dt="2022-01-21T13:42:52.649" v="114"/>
          <ac:spMkLst>
            <pc:docMk/>
            <pc:sldMk cId="3552159114" sldId="279"/>
            <ac:spMk id="4" creationId="{F1381181-FF1A-4470-94B7-24BEAC2958A0}"/>
          </ac:spMkLst>
        </pc:spChg>
        <pc:spChg chg="mod">
          <ac:chgData name="Jeong Seong Hyeok" userId="3e8353e6634430e1" providerId="LiveId" clId="{4FA5FBC5-14E9-458D-8DCC-BFEF7BD97465}" dt="2022-01-21T16:16:11.504" v="2256" actId="6549"/>
          <ac:spMkLst>
            <pc:docMk/>
            <pc:sldMk cId="3552159114" sldId="279"/>
            <ac:spMk id="5" creationId="{DF577320-FAB1-442A-A40C-4BECB733E4F6}"/>
          </ac:spMkLst>
        </pc:spChg>
        <pc:spChg chg="add del mod">
          <ac:chgData name="Jeong Seong Hyeok" userId="3e8353e6634430e1" providerId="LiveId" clId="{4FA5FBC5-14E9-458D-8DCC-BFEF7BD97465}" dt="2022-01-21T15:08:22.553" v="1361"/>
          <ac:spMkLst>
            <pc:docMk/>
            <pc:sldMk cId="3552159114" sldId="279"/>
            <ac:spMk id="6" creationId="{6D266B6F-5FE9-43BC-BE97-2E143A73FE46}"/>
          </ac:spMkLst>
        </pc:spChg>
        <pc:picChg chg="add mod">
          <ac:chgData name="Jeong Seong Hyeok" userId="3e8353e6634430e1" providerId="LiveId" clId="{4FA5FBC5-14E9-458D-8DCC-BFEF7BD97465}" dt="2022-01-21T13:42:52.649" v="114"/>
          <ac:picMkLst>
            <pc:docMk/>
            <pc:sldMk cId="3552159114" sldId="279"/>
            <ac:picMk id="4098" creationId="{3FD6098A-3E46-4BA9-BD0E-929C6D21DBB4}"/>
          </ac:picMkLst>
        </pc:picChg>
      </pc:sldChg>
      <pc:sldChg chg="addSp delSp modSp new mod ord addCm modCm">
        <pc:chgData name="Jeong Seong Hyeok" userId="3e8353e6634430e1" providerId="LiveId" clId="{4FA5FBC5-14E9-458D-8DCC-BFEF7BD97465}" dt="2022-01-21T16:16:13.880" v="2257" actId="6549"/>
        <pc:sldMkLst>
          <pc:docMk/>
          <pc:sldMk cId="2679784551" sldId="280"/>
        </pc:sldMkLst>
        <pc:spChg chg="mod">
          <ac:chgData name="Jeong Seong Hyeok" userId="3e8353e6634430e1" providerId="LiveId" clId="{4FA5FBC5-14E9-458D-8DCC-BFEF7BD97465}" dt="2022-01-21T14:57:16.951" v="1239" actId="20577"/>
          <ac:spMkLst>
            <pc:docMk/>
            <pc:sldMk cId="2679784551" sldId="280"/>
            <ac:spMk id="2" creationId="{9DE05C39-449A-4CEB-B71F-5D01C0DCB0FE}"/>
          </ac:spMkLst>
        </pc:spChg>
        <pc:spChg chg="mod">
          <ac:chgData name="Jeong Seong Hyeok" userId="3e8353e6634430e1" providerId="LiveId" clId="{4FA5FBC5-14E9-458D-8DCC-BFEF7BD97465}" dt="2022-01-21T15:09:04.525" v="1372" actId="2711"/>
          <ac:spMkLst>
            <pc:docMk/>
            <pc:sldMk cId="2679784551" sldId="280"/>
            <ac:spMk id="3" creationId="{9C22F6D4-4080-4622-8AE9-B72BEF5CC633}"/>
          </ac:spMkLst>
        </pc:spChg>
        <pc:spChg chg="mod">
          <ac:chgData name="Jeong Seong Hyeok" userId="3e8353e6634430e1" providerId="LiveId" clId="{4FA5FBC5-14E9-458D-8DCC-BFEF7BD97465}" dt="2022-01-21T15:08:47.635" v="1370" actId="20577"/>
          <ac:spMkLst>
            <pc:docMk/>
            <pc:sldMk cId="2679784551" sldId="280"/>
            <ac:spMk id="4" creationId="{D2D7CC58-3214-4912-8627-1ADE0C9D92FF}"/>
          </ac:spMkLst>
        </pc:spChg>
        <pc:spChg chg="mod">
          <ac:chgData name="Jeong Seong Hyeok" userId="3e8353e6634430e1" providerId="LiveId" clId="{4FA5FBC5-14E9-458D-8DCC-BFEF7BD97465}" dt="2022-01-21T16:16:13.880" v="2257" actId="6549"/>
          <ac:spMkLst>
            <pc:docMk/>
            <pc:sldMk cId="2679784551" sldId="280"/>
            <ac:spMk id="5" creationId="{B5488349-428F-4270-BFC1-15E77005E732}"/>
          </ac:spMkLst>
        </pc:spChg>
        <pc:picChg chg="add mod">
          <ac:chgData name="Jeong Seong Hyeok" userId="3e8353e6634430e1" providerId="LiveId" clId="{4FA5FBC5-14E9-458D-8DCC-BFEF7BD97465}" dt="2022-01-21T14:35:53.960" v="711" actId="1076"/>
          <ac:picMkLst>
            <pc:docMk/>
            <pc:sldMk cId="2679784551" sldId="280"/>
            <ac:picMk id="7" creationId="{94A7AD61-EC9A-4329-A029-CB318EB57DA3}"/>
          </ac:picMkLst>
        </pc:picChg>
        <pc:picChg chg="add del mod">
          <ac:chgData name="Jeong Seong Hyeok" userId="3e8353e6634430e1" providerId="LiveId" clId="{4FA5FBC5-14E9-458D-8DCC-BFEF7BD97465}" dt="2022-01-21T14:35:14.514" v="696"/>
          <ac:picMkLst>
            <pc:docMk/>
            <pc:sldMk cId="2679784551" sldId="280"/>
            <ac:picMk id="8" creationId="{54F0C31B-6294-45E1-B246-FF12F8B38858}"/>
          </ac:picMkLst>
        </pc:picChg>
        <pc:picChg chg="add del mod">
          <ac:chgData name="Jeong Seong Hyeok" userId="3e8353e6634430e1" providerId="LiveId" clId="{4FA5FBC5-14E9-458D-8DCC-BFEF7BD97465}" dt="2022-01-21T14:34:08.747" v="672" actId="21"/>
          <ac:picMkLst>
            <pc:docMk/>
            <pc:sldMk cId="2679784551" sldId="280"/>
            <ac:picMk id="5122" creationId="{8AA500A3-76B8-4C0D-A0AB-FBE3EC96CEF4}"/>
          </ac:picMkLst>
        </pc:picChg>
      </pc:sldChg>
      <pc:sldChg chg="addSp delSp modSp new mod modClrScheme addCm chgLayout">
        <pc:chgData name="Jeong Seong Hyeok" userId="3e8353e6634430e1" providerId="LiveId" clId="{4FA5FBC5-14E9-458D-8DCC-BFEF7BD97465}" dt="2022-01-21T16:15:52.662" v="2250" actId="6549"/>
        <pc:sldMkLst>
          <pc:docMk/>
          <pc:sldMk cId="3366703791" sldId="281"/>
        </pc:sldMkLst>
        <pc:spChg chg="del">
          <ac:chgData name="Jeong Seong Hyeok" userId="3e8353e6634430e1" providerId="LiveId" clId="{4FA5FBC5-14E9-458D-8DCC-BFEF7BD97465}" dt="2022-01-21T13:54:53.672" v="174" actId="26606"/>
          <ac:spMkLst>
            <pc:docMk/>
            <pc:sldMk cId="3366703791" sldId="281"/>
            <ac:spMk id="2" creationId="{90606FE1-0BA3-4EB6-9FB6-519FE2B1A983}"/>
          </ac:spMkLst>
        </pc:spChg>
        <pc:spChg chg="del">
          <ac:chgData name="Jeong Seong Hyeok" userId="3e8353e6634430e1" providerId="LiveId" clId="{4FA5FBC5-14E9-458D-8DCC-BFEF7BD97465}" dt="2022-01-21T13:54:53.672" v="174" actId="26606"/>
          <ac:spMkLst>
            <pc:docMk/>
            <pc:sldMk cId="3366703791" sldId="281"/>
            <ac:spMk id="3" creationId="{442C25BD-D307-4F1E-8308-D03BC6253156}"/>
          </ac:spMkLst>
        </pc:spChg>
        <pc:spChg chg="mod">
          <ac:chgData name="Jeong Seong Hyeok" userId="3e8353e6634430e1" providerId="LiveId" clId="{4FA5FBC5-14E9-458D-8DCC-BFEF7BD97465}" dt="2022-01-21T16:15:52.662" v="2250" actId="6549"/>
          <ac:spMkLst>
            <pc:docMk/>
            <pc:sldMk cId="3366703791" sldId="281"/>
            <ac:spMk id="4" creationId="{6FDED050-4B64-440A-856E-01DD28A818FC}"/>
          </ac:spMkLst>
        </pc:spChg>
        <pc:spChg chg="add del mod">
          <ac:chgData name="Jeong Seong Hyeok" userId="3e8353e6634430e1" providerId="LiveId" clId="{4FA5FBC5-14E9-458D-8DCC-BFEF7BD97465}" dt="2022-01-21T13:55:41.054" v="196"/>
          <ac:spMkLst>
            <pc:docMk/>
            <pc:sldMk cId="3366703791" sldId="281"/>
            <ac:spMk id="5" creationId="{2C87152A-AA86-4889-B5E2-502B98503061}"/>
          </ac:spMkLst>
        </pc:spChg>
        <pc:spChg chg="add mod">
          <ac:chgData name="Jeong Seong Hyeok" userId="3e8353e6634430e1" providerId="LiveId" clId="{4FA5FBC5-14E9-458D-8DCC-BFEF7BD97465}" dt="2022-01-21T15:05:41.135" v="1339" actId="2711"/>
          <ac:spMkLst>
            <pc:docMk/>
            <pc:sldMk cId="3366703791" sldId="281"/>
            <ac:spMk id="6" creationId="{AD0D168F-2F74-48AA-B472-C78E6A09BCAE}"/>
          </ac:spMkLst>
        </pc:spChg>
        <pc:spChg chg="add mod">
          <ac:chgData name="Jeong Seong Hyeok" userId="3e8353e6634430e1" providerId="LiveId" clId="{4FA5FBC5-14E9-458D-8DCC-BFEF7BD97465}" dt="2022-01-21T14:18:20.529" v="427" actId="2711"/>
          <ac:spMkLst>
            <pc:docMk/>
            <pc:sldMk cId="3366703791" sldId="281"/>
            <ac:spMk id="9" creationId="{F1728DBA-BEB7-4A93-8D5F-C2618A89D85F}"/>
          </ac:spMkLst>
        </pc:spChg>
        <pc:spChg chg="add del mod">
          <ac:chgData name="Jeong Seong Hyeok" userId="3e8353e6634430e1" providerId="LiveId" clId="{4FA5FBC5-14E9-458D-8DCC-BFEF7BD97465}" dt="2022-01-21T13:55:31.170" v="192"/>
          <ac:spMkLst>
            <pc:docMk/>
            <pc:sldMk cId="3366703791" sldId="281"/>
            <ac:spMk id="11" creationId="{5C4B41D9-CF79-4187-B51A-8D2620C0D45F}"/>
          </ac:spMkLst>
        </pc:spChg>
        <pc:spChg chg="add del mod">
          <ac:chgData name="Jeong Seong Hyeok" userId="3e8353e6634430e1" providerId="LiveId" clId="{4FA5FBC5-14E9-458D-8DCC-BFEF7BD97465}" dt="2022-01-21T13:55:37.211" v="195"/>
          <ac:spMkLst>
            <pc:docMk/>
            <pc:sldMk cId="3366703791" sldId="281"/>
            <ac:spMk id="13" creationId="{21F4A416-5F55-4C44-B419-A7F2E217E737}"/>
          </ac:spMkLst>
        </pc:spChg>
        <pc:spChg chg="add mod">
          <ac:chgData name="Jeong Seong Hyeok" userId="3e8353e6634430e1" providerId="LiveId" clId="{4FA5FBC5-14E9-458D-8DCC-BFEF7BD97465}" dt="2022-01-21T15:05:59.382" v="1341" actId="2711"/>
          <ac:spMkLst>
            <pc:docMk/>
            <pc:sldMk cId="3366703791" sldId="281"/>
            <ac:spMk id="15" creationId="{69AFC4E7-4F3B-40AB-83B8-0DF0989FA25B}"/>
          </ac:spMkLst>
        </pc:spChg>
        <pc:picChg chg="add del mod">
          <ac:chgData name="Jeong Seong Hyeok" userId="3e8353e6634430e1" providerId="LiveId" clId="{4FA5FBC5-14E9-458D-8DCC-BFEF7BD97465}" dt="2022-01-21T13:55:30.052" v="191" actId="478"/>
          <ac:picMkLst>
            <pc:docMk/>
            <pc:sldMk cId="3366703791" sldId="281"/>
            <ac:picMk id="6146" creationId="{486E024F-4733-4A6F-BAC2-E51A4AB80E72}"/>
          </ac:picMkLst>
        </pc:picChg>
        <pc:picChg chg="add del mod">
          <ac:chgData name="Jeong Seong Hyeok" userId="3e8353e6634430e1" providerId="LiveId" clId="{4FA5FBC5-14E9-458D-8DCC-BFEF7BD97465}" dt="2022-01-21T13:55:36.316" v="194" actId="478"/>
          <ac:picMkLst>
            <pc:docMk/>
            <pc:sldMk cId="3366703791" sldId="281"/>
            <ac:picMk id="6148" creationId="{230F2494-94C7-4A59-BB58-FC84A9B0F1EF}"/>
          </ac:picMkLst>
        </pc:picChg>
        <pc:picChg chg="add del">
          <ac:chgData name="Jeong Seong Hyeok" userId="3e8353e6634430e1" providerId="LiveId" clId="{4FA5FBC5-14E9-458D-8DCC-BFEF7BD97465}" dt="2022-01-21T13:55:36.316" v="194" actId="478"/>
          <ac:picMkLst>
            <pc:docMk/>
            <pc:sldMk cId="3366703791" sldId="281"/>
            <ac:picMk id="6150" creationId="{D9207171-C4DB-4479-925B-C053E5A0DEBF}"/>
          </ac:picMkLst>
        </pc:picChg>
        <pc:picChg chg="add mod">
          <ac:chgData name="Jeong Seong Hyeok" userId="3e8353e6634430e1" providerId="LiveId" clId="{4FA5FBC5-14E9-458D-8DCC-BFEF7BD97465}" dt="2022-01-21T14:19:17.875" v="437" actId="1076"/>
          <ac:picMkLst>
            <pc:docMk/>
            <pc:sldMk cId="3366703791" sldId="281"/>
            <ac:picMk id="6152" creationId="{655DA82F-E4AC-4976-A3F3-9DD65309EAF1}"/>
          </ac:picMkLst>
        </pc:picChg>
        <pc:picChg chg="add mod">
          <ac:chgData name="Jeong Seong Hyeok" userId="3e8353e6634430e1" providerId="LiveId" clId="{4FA5FBC5-14E9-458D-8DCC-BFEF7BD97465}" dt="2022-01-21T14:19:20.412" v="438" actId="1076"/>
          <ac:picMkLst>
            <pc:docMk/>
            <pc:sldMk cId="3366703791" sldId="281"/>
            <ac:picMk id="6154" creationId="{40553A8F-3C29-482F-ABC7-4AA5EDFFB9A1}"/>
          </ac:picMkLst>
        </pc:picChg>
      </pc:sldChg>
      <pc:sldChg chg="addSp delSp modSp new mod ord addCm">
        <pc:chgData name="Jeong Seong Hyeok" userId="3e8353e6634430e1" providerId="LiveId" clId="{4FA5FBC5-14E9-458D-8DCC-BFEF7BD97465}" dt="2022-01-21T16:15:54.422" v="2251" actId="6549"/>
        <pc:sldMkLst>
          <pc:docMk/>
          <pc:sldMk cId="532165848" sldId="282"/>
        </pc:sldMkLst>
        <pc:spChg chg="mod">
          <ac:chgData name="Jeong Seong Hyeok" userId="3e8353e6634430e1" providerId="LiveId" clId="{4FA5FBC5-14E9-458D-8DCC-BFEF7BD97465}" dt="2022-01-21T14:19:30.102" v="439" actId="2711"/>
          <ac:spMkLst>
            <pc:docMk/>
            <pc:sldMk cId="532165848" sldId="282"/>
            <ac:spMk id="2" creationId="{AE752F1A-AFBB-4457-9369-4CBC1BE53782}"/>
          </ac:spMkLst>
        </pc:spChg>
        <pc:spChg chg="del">
          <ac:chgData name="Jeong Seong Hyeok" userId="3e8353e6634430e1" providerId="LiveId" clId="{4FA5FBC5-14E9-458D-8DCC-BFEF7BD97465}" dt="2022-01-21T14:21:14.400" v="489" actId="478"/>
          <ac:spMkLst>
            <pc:docMk/>
            <pc:sldMk cId="532165848" sldId="282"/>
            <ac:spMk id="3" creationId="{28750700-580C-474A-A158-B63E7C554221}"/>
          </ac:spMkLst>
        </pc:spChg>
        <pc:spChg chg="del">
          <ac:chgData name="Jeong Seong Hyeok" userId="3e8353e6634430e1" providerId="LiveId" clId="{4FA5FBC5-14E9-458D-8DCC-BFEF7BD97465}" dt="2022-01-21T14:21:10.520" v="487" actId="478"/>
          <ac:spMkLst>
            <pc:docMk/>
            <pc:sldMk cId="532165848" sldId="282"/>
            <ac:spMk id="4" creationId="{30E193CB-A38E-475E-A8BB-95F4FEBF519E}"/>
          </ac:spMkLst>
        </pc:spChg>
        <pc:spChg chg="mod">
          <ac:chgData name="Jeong Seong Hyeok" userId="3e8353e6634430e1" providerId="LiveId" clId="{4FA5FBC5-14E9-458D-8DCC-BFEF7BD97465}" dt="2022-01-21T16:15:54.422" v="2251" actId="6549"/>
          <ac:spMkLst>
            <pc:docMk/>
            <pc:sldMk cId="532165848" sldId="282"/>
            <ac:spMk id="5" creationId="{4755E1C4-184B-4DDC-99F7-B42830F3520D}"/>
          </ac:spMkLst>
        </pc:spChg>
        <pc:picChg chg="add mod">
          <ac:chgData name="Jeong Seong Hyeok" userId="3e8353e6634430e1" providerId="LiveId" clId="{4FA5FBC5-14E9-458D-8DCC-BFEF7BD97465}" dt="2022-01-21T14:21:19.005" v="490" actId="1076"/>
          <ac:picMkLst>
            <pc:docMk/>
            <pc:sldMk cId="532165848" sldId="282"/>
            <ac:picMk id="7170" creationId="{2A1AFBC9-D7DC-42DA-994B-5DB589B70122}"/>
          </ac:picMkLst>
        </pc:picChg>
      </pc:sldChg>
      <pc:sldChg chg="addSp delSp modSp new mod addCm">
        <pc:chgData name="Jeong Seong Hyeok" userId="3e8353e6634430e1" providerId="LiveId" clId="{4FA5FBC5-14E9-458D-8DCC-BFEF7BD97465}" dt="2022-01-21T19:22:19.666" v="4363" actId="20577"/>
        <pc:sldMkLst>
          <pc:docMk/>
          <pc:sldMk cId="3987833367" sldId="283"/>
        </pc:sldMkLst>
        <pc:spChg chg="mod">
          <ac:chgData name="Jeong Seong Hyeok" userId="3e8353e6634430e1" providerId="LiveId" clId="{4FA5FBC5-14E9-458D-8DCC-BFEF7BD97465}" dt="2022-01-21T19:22:19.666" v="4363" actId="20577"/>
          <ac:spMkLst>
            <pc:docMk/>
            <pc:sldMk cId="3987833367" sldId="283"/>
            <ac:spMk id="2" creationId="{7F76CE8E-E5D6-4300-93ED-3BC7D1E5CFEB}"/>
          </ac:spMkLst>
        </pc:spChg>
        <pc:spChg chg="add mod">
          <ac:chgData name="Jeong Seong Hyeok" userId="3e8353e6634430e1" providerId="LiveId" clId="{4FA5FBC5-14E9-458D-8DCC-BFEF7BD97465}" dt="2022-01-21T18:17:42.656" v="4039" actId="20577"/>
          <ac:spMkLst>
            <pc:docMk/>
            <pc:sldMk cId="3987833367" sldId="283"/>
            <ac:spMk id="3" creationId="{69605221-9A46-4B4C-9907-903007E7A858}"/>
          </ac:spMkLst>
        </pc:spChg>
        <pc:spChg chg="del">
          <ac:chgData name="Jeong Seong Hyeok" userId="3e8353e6634430e1" providerId="LiveId" clId="{4FA5FBC5-14E9-458D-8DCC-BFEF7BD97465}" dt="2022-01-21T14:00:03.957" v="322"/>
          <ac:spMkLst>
            <pc:docMk/>
            <pc:sldMk cId="3987833367" sldId="283"/>
            <ac:spMk id="3" creationId="{FDAD9883-04BA-42BC-8493-C678957AAAF2}"/>
          </ac:spMkLst>
        </pc:spChg>
        <pc:spChg chg="del">
          <ac:chgData name="Jeong Seong Hyeok" userId="3e8353e6634430e1" providerId="LiveId" clId="{4FA5FBC5-14E9-458D-8DCC-BFEF7BD97465}" dt="2022-01-21T14:00:07.870" v="323"/>
          <ac:spMkLst>
            <pc:docMk/>
            <pc:sldMk cId="3987833367" sldId="283"/>
            <ac:spMk id="4" creationId="{91815219-F517-427A-ABE9-09312A0B7F49}"/>
          </ac:spMkLst>
        </pc:spChg>
        <pc:spChg chg="mod">
          <ac:chgData name="Jeong Seong Hyeok" userId="3e8353e6634430e1" providerId="LiveId" clId="{4FA5FBC5-14E9-458D-8DCC-BFEF7BD97465}" dt="2022-01-21T16:15:57.549" v="2252" actId="6549"/>
          <ac:spMkLst>
            <pc:docMk/>
            <pc:sldMk cId="3987833367" sldId="283"/>
            <ac:spMk id="5" creationId="{1432B454-C7F7-443F-935B-95CFCA3F1537}"/>
          </ac:spMkLst>
        </pc:spChg>
        <pc:spChg chg="add mod">
          <ac:chgData name="Jeong Seong Hyeok" userId="3e8353e6634430e1" providerId="LiveId" clId="{4FA5FBC5-14E9-458D-8DCC-BFEF7BD97465}" dt="2022-01-21T15:06:11.884" v="1343" actId="2711"/>
          <ac:spMkLst>
            <pc:docMk/>
            <pc:sldMk cId="3987833367" sldId="283"/>
            <ac:spMk id="7" creationId="{322AED82-F108-47E4-AA88-98EA4074C287}"/>
          </ac:spMkLst>
        </pc:spChg>
        <pc:picChg chg="add mod">
          <ac:chgData name="Jeong Seong Hyeok" userId="3e8353e6634430e1" providerId="LiveId" clId="{4FA5FBC5-14E9-458D-8DCC-BFEF7BD97465}" dt="2022-01-21T14:19:51.850" v="443" actId="1076"/>
          <ac:picMkLst>
            <pc:docMk/>
            <pc:sldMk cId="3987833367" sldId="283"/>
            <ac:picMk id="8194" creationId="{4BE49E05-D503-4035-BF51-82E0FFC61543}"/>
          </ac:picMkLst>
        </pc:picChg>
        <pc:picChg chg="add mod">
          <ac:chgData name="Jeong Seong Hyeok" userId="3e8353e6634430e1" providerId="LiveId" clId="{4FA5FBC5-14E9-458D-8DCC-BFEF7BD97465}" dt="2022-01-21T14:19:52.500" v="444" actId="1076"/>
          <ac:picMkLst>
            <pc:docMk/>
            <pc:sldMk cId="3987833367" sldId="283"/>
            <ac:picMk id="8196" creationId="{959C56DC-271B-45EC-8C57-C377603229B8}"/>
          </ac:picMkLst>
        </pc:picChg>
      </pc:sldChg>
      <pc:sldChg chg="addSp delSp modSp new mod ord addCm modCm">
        <pc:chgData name="Jeong Seong Hyeok" userId="3e8353e6634430e1" providerId="LiveId" clId="{4FA5FBC5-14E9-458D-8DCC-BFEF7BD97465}" dt="2022-01-21T18:56:28.433" v="4357"/>
        <pc:sldMkLst>
          <pc:docMk/>
          <pc:sldMk cId="2184692885" sldId="284"/>
        </pc:sldMkLst>
        <pc:spChg chg="mod">
          <ac:chgData name="Jeong Seong Hyeok" userId="3e8353e6634430e1" providerId="LiveId" clId="{4FA5FBC5-14E9-458D-8DCC-BFEF7BD97465}" dt="2022-01-21T14:42:59.914" v="850" actId="2711"/>
          <ac:spMkLst>
            <pc:docMk/>
            <pc:sldMk cId="2184692885" sldId="284"/>
            <ac:spMk id="2" creationId="{7C6D1D52-AECA-4259-89F3-9247F733325F}"/>
          </ac:spMkLst>
        </pc:spChg>
        <pc:spChg chg="del mod">
          <ac:chgData name="Jeong Seong Hyeok" userId="3e8353e6634430e1" providerId="LiveId" clId="{4FA5FBC5-14E9-458D-8DCC-BFEF7BD97465}" dt="2022-01-21T14:05:15.582" v="343"/>
          <ac:spMkLst>
            <pc:docMk/>
            <pc:sldMk cId="2184692885" sldId="284"/>
            <ac:spMk id="3" creationId="{EF58D097-73D8-41D3-A0A1-E1255E0163AA}"/>
          </ac:spMkLst>
        </pc:spChg>
        <pc:spChg chg="del mod">
          <ac:chgData name="Jeong Seong Hyeok" userId="3e8353e6634430e1" providerId="LiveId" clId="{4FA5FBC5-14E9-458D-8DCC-BFEF7BD97465}" dt="2022-01-21T14:13:07.779" v="355" actId="478"/>
          <ac:spMkLst>
            <pc:docMk/>
            <pc:sldMk cId="2184692885" sldId="284"/>
            <ac:spMk id="4" creationId="{2F35165D-E7AD-4BA1-97B8-56E413B1117F}"/>
          </ac:spMkLst>
        </pc:spChg>
        <pc:spChg chg="mod">
          <ac:chgData name="Jeong Seong Hyeok" userId="3e8353e6634430e1" providerId="LiveId" clId="{4FA5FBC5-14E9-458D-8DCC-BFEF7BD97465}" dt="2022-01-21T16:15:49.984" v="2249" actId="6549"/>
          <ac:spMkLst>
            <pc:docMk/>
            <pc:sldMk cId="2184692885" sldId="284"/>
            <ac:spMk id="5" creationId="{B425A444-4966-4E1A-A97C-8EADA0F914A1}"/>
          </ac:spMkLst>
        </pc:spChg>
        <pc:spChg chg="add del mod">
          <ac:chgData name="Jeong Seong Hyeok" userId="3e8353e6634430e1" providerId="LiveId" clId="{4FA5FBC5-14E9-458D-8DCC-BFEF7BD97465}" dt="2022-01-21T14:08:47.340" v="347" actId="22"/>
          <ac:spMkLst>
            <pc:docMk/>
            <pc:sldMk cId="2184692885" sldId="284"/>
            <ac:spMk id="6" creationId="{64B09587-3D47-4370-A4E2-6AEDB45111CC}"/>
          </ac:spMkLst>
        </pc:spChg>
        <pc:picChg chg="add del">
          <ac:chgData name="Jeong Seong Hyeok" userId="3e8353e6634430e1" providerId="LiveId" clId="{4FA5FBC5-14E9-458D-8DCC-BFEF7BD97465}" dt="2022-01-21T14:08:44.638" v="346" actId="478"/>
          <ac:picMkLst>
            <pc:docMk/>
            <pc:sldMk cId="2184692885" sldId="284"/>
            <ac:picMk id="8" creationId="{BFF8C593-6EDD-457C-A2A2-D535CC934B8B}"/>
          </ac:picMkLst>
        </pc:picChg>
        <pc:picChg chg="add mod ord">
          <ac:chgData name="Jeong Seong Hyeok" userId="3e8353e6634430e1" providerId="LiveId" clId="{4FA5FBC5-14E9-458D-8DCC-BFEF7BD97465}" dt="2022-01-21T14:55:41.382" v="1137" actId="1076"/>
          <ac:picMkLst>
            <pc:docMk/>
            <pc:sldMk cId="2184692885" sldId="284"/>
            <ac:picMk id="10" creationId="{C911C6CF-4578-40CD-8612-A9E3D61A50D7}"/>
          </ac:picMkLst>
        </pc:picChg>
        <pc:picChg chg="add del mod">
          <ac:chgData name="Jeong Seong Hyeok" userId="3e8353e6634430e1" providerId="LiveId" clId="{4FA5FBC5-14E9-458D-8DCC-BFEF7BD97465}" dt="2022-01-21T14:08:42.149" v="344" actId="478"/>
          <ac:picMkLst>
            <pc:docMk/>
            <pc:sldMk cId="2184692885" sldId="284"/>
            <ac:picMk id="1026" creationId="{6F23A373-D68C-48F1-B0D6-8072386A0A0C}"/>
          </ac:picMkLst>
        </pc:picChg>
      </pc:sldChg>
      <pc:sldChg chg="addSp delSp modSp new mod ord addCm">
        <pc:chgData name="Jeong Seong Hyeok" userId="3e8353e6634430e1" providerId="LiveId" clId="{4FA5FBC5-14E9-458D-8DCC-BFEF7BD97465}" dt="2022-01-21T16:54:13.482" v="2649"/>
        <pc:sldMkLst>
          <pc:docMk/>
          <pc:sldMk cId="221017477" sldId="285"/>
        </pc:sldMkLst>
        <pc:spChg chg="add del mod">
          <ac:chgData name="Jeong Seong Hyeok" userId="3e8353e6634430e1" providerId="LiveId" clId="{4FA5FBC5-14E9-458D-8DCC-BFEF7BD97465}" dt="2022-01-21T14:51:55.015" v="1131" actId="478"/>
          <ac:spMkLst>
            <pc:docMk/>
            <pc:sldMk cId="221017477" sldId="285"/>
            <ac:spMk id="2" creationId="{7719F153-36BE-40C0-8756-16486172FCB1}"/>
          </ac:spMkLst>
        </pc:spChg>
        <pc:spChg chg="del mod">
          <ac:chgData name="Jeong Seong Hyeok" userId="3e8353e6634430e1" providerId="LiveId" clId="{4FA5FBC5-14E9-458D-8DCC-BFEF7BD97465}" dt="2022-01-21T14:51:40.688" v="1124" actId="478"/>
          <ac:spMkLst>
            <pc:docMk/>
            <pc:sldMk cId="221017477" sldId="285"/>
            <ac:spMk id="3" creationId="{9B04EAEB-F431-4FF5-927D-49657F3894E9}"/>
          </ac:spMkLst>
        </pc:spChg>
        <pc:spChg chg="del">
          <ac:chgData name="Jeong Seong Hyeok" userId="3e8353e6634430e1" providerId="LiveId" clId="{4FA5FBC5-14E9-458D-8DCC-BFEF7BD97465}" dt="2022-01-21T14:55:44.172" v="1138"/>
          <ac:spMkLst>
            <pc:docMk/>
            <pc:sldMk cId="221017477" sldId="285"/>
            <ac:spMk id="4" creationId="{D1A3BDAE-9033-474B-ADE9-14846BC8089E}"/>
          </ac:spMkLst>
        </pc:spChg>
        <pc:spChg chg="mod">
          <ac:chgData name="Jeong Seong Hyeok" userId="3e8353e6634430e1" providerId="LiveId" clId="{4FA5FBC5-14E9-458D-8DCC-BFEF7BD97465}" dt="2022-01-21T16:15:48.096" v="2248" actId="6549"/>
          <ac:spMkLst>
            <pc:docMk/>
            <pc:sldMk cId="221017477" sldId="285"/>
            <ac:spMk id="5" creationId="{EFBFE24A-7A33-40A1-AB2F-C17C644A61CA}"/>
          </ac:spMkLst>
        </pc:spChg>
        <pc:spChg chg="add del">
          <ac:chgData name="Jeong Seong Hyeok" userId="3e8353e6634430e1" providerId="LiveId" clId="{4FA5FBC5-14E9-458D-8DCC-BFEF7BD97465}" dt="2022-01-21T14:51:40.688" v="1124" actId="478"/>
          <ac:spMkLst>
            <pc:docMk/>
            <pc:sldMk cId="221017477" sldId="285"/>
            <ac:spMk id="6" creationId="{89CFFAB9-559A-4E5F-9EE3-DB3C882AB83C}"/>
          </ac:spMkLst>
        </pc:spChg>
        <pc:spChg chg="add del mod">
          <ac:chgData name="Jeong Seong Hyeok" userId="3e8353e6634430e1" providerId="LiveId" clId="{4FA5FBC5-14E9-458D-8DCC-BFEF7BD97465}" dt="2022-01-21T14:51:41.733" v="1125"/>
          <ac:spMkLst>
            <pc:docMk/>
            <pc:sldMk cId="221017477" sldId="285"/>
            <ac:spMk id="7" creationId="{9A01D24A-FEF0-416A-A366-54AC489D990F}"/>
          </ac:spMkLst>
        </pc:spChg>
        <pc:spChg chg="add del mod">
          <ac:chgData name="Jeong Seong Hyeok" userId="3e8353e6634430e1" providerId="LiveId" clId="{4FA5FBC5-14E9-458D-8DCC-BFEF7BD97465}" dt="2022-01-21T14:51:43.527" v="1126"/>
          <ac:spMkLst>
            <pc:docMk/>
            <pc:sldMk cId="221017477" sldId="285"/>
            <ac:spMk id="8" creationId="{054EA2E4-0EFD-40B1-AAC9-41CD9C77A446}"/>
          </ac:spMkLst>
        </pc:spChg>
        <pc:spChg chg="add mod">
          <ac:chgData name="Jeong Seong Hyeok" userId="3e8353e6634430e1" providerId="LiveId" clId="{4FA5FBC5-14E9-458D-8DCC-BFEF7BD97465}" dt="2022-01-21T14:51:43.527" v="1126"/>
          <ac:spMkLst>
            <pc:docMk/>
            <pc:sldMk cId="221017477" sldId="285"/>
            <ac:spMk id="9" creationId="{16B376B6-03E5-4169-9D79-81308A15682B}"/>
          </ac:spMkLst>
        </pc:spChg>
        <pc:spChg chg="add del">
          <ac:chgData name="Jeong Seong Hyeok" userId="3e8353e6634430e1" providerId="LiveId" clId="{4FA5FBC5-14E9-458D-8DCC-BFEF7BD97465}" dt="2022-01-21T14:51:45.021" v="1128"/>
          <ac:spMkLst>
            <pc:docMk/>
            <pc:sldMk cId="221017477" sldId="285"/>
            <ac:spMk id="10" creationId="{6CA7A9EE-D76E-4D3D-AD89-D1C24277DC67}"/>
          </ac:spMkLst>
        </pc:spChg>
        <pc:spChg chg="add del">
          <ac:chgData name="Jeong Seong Hyeok" userId="3e8353e6634430e1" providerId="LiveId" clId="{4FA5FBC5-14E9-458D-8DCC-BFEF7BD97465}" dt="2022-01-21T14:51:55.015" v="1131" actId="478"/>
          <ac:spMkLst>
            <pc:docMk/>
            <pc:sldMk cId="221017477" sldId="285"/>
            <ac:spMk id="11" creationId="{7C72F959-92BC-4153-B94E-769AC98E4362}"/>
          </ac:spMkLst>
        </pc:spChg>
        <pc:spChg chg="add del mod">
          <ac:chgData name="Jeong Seong Hyeok" userId="3e8353e6634430e1" providerId="LiveId" clId="{4FA5FBC5-14E9-458D-8DCC-BFEF7BD97465}" dt="2022-01-21T14:51:55.015" v="1131" actId="478"/>
          <ac:spMkLst>
            <pc:docMk/>
            <pc:sldMk cId="221017477" sldId="285"/>
            <ac:spMk id="12" creationId="{A17EAA60-F1F3-4BCA-B4A9-79DB12577C81}"/>
          </ac:spMkLst>
        </pc:spChg>
        <pc:spChg chg="add mod">
          <ac:chgData name="Jeong Seong Hyeok" userId="3e8353e6634430e1" providerId="LiveId" clId="{4FA5FBC5-14E9-458D-8DCC-BFEF7BD97465}" dt="2022-01-21T15:11:00.080" v="1381" actId="2711"/>
          <ac:spMkLst>
            <pc:docMk/>
            <pc:sldMk cId="221017477" sldId="285"/>
            <ac:spMk id="15" creationId="{BF994BC2-A800-463D-9A13-21B32D69724A}"/>
          </ac:spMkLst>
        </pc:spChg>
        <pc:picChg chg="add mod">
          <ac:chgData name="Jeong Seong Hyeok" userId="3e8353e6634430e1" providerId="LiveId" clId="{4FA5FBC5-14E9-458D-8DCC-BFEF7BD97465}" dt="2022-01-21T14:52:29.638" v="1134" actId="1076"/>
          <ac:picMkLst>
            <pc:docMk/>
            <pc:sldMk cId="221017477" sldId="285"/>
            <ac:picMk id="14" creationId="{D4A6981A-3C38-4D1A-9EFC-8525408B1724}"/>
          </ac:picMkLst>
        </pc:picChg>
      </pc:sldChg>
      <pc:sldChg chg="addSp delSp modSp new mod modClrScheme chgLayout">
        <pc:chgData name="Jeong Seong Hyeok" userId="3e8353e6634430e1" providerId="LiveId" clId="{4FA5FBC5-14E9-458D-8DCC-BFEF7BD97465}" dt="2022-01-21T17:52:46.160" v="3986"/>
        <pc:sldMkLst>
          <pc:docMk/>
          <pc:sldMk cId="3553558455" sldId="286"/>
        </pc:sldMkLst>
        <pc:spChg chg="mod">
          <ac:chgData name="Jeong Seong Hyeok" userId="3e8353e6634430e1" providerId="LiveId" clId="{4FA5FBC5-14E9-458D-8DCC-BFEF7BD97465}" dt="2022-01-21T15:17:16.263" v="1605" actId="20577"/>
          <ac:spMkLst>
            <pc:docMk/>
            <pc:sldMk cId="3553558455" sldId="286"/>
            <ac:spMk id="2" creationId="{4DF67E6F-896B-4344-839D-2DF51CFF5DB0}"/>
          </ac:spMkLst>
        </pc:spChg>
        <pc:spChg chg="add del">
          <ac:chgData name="Jeong Seong Hyeok" userId="3e8353e6634430e1" providerId="LiveId" clId="{4FA5FBC5-14E9-458D-8DCC-BFEF7BD97465}" dt="2022-01-21T15:12:54.125" v="1419" actId="26606"/>
          <ac:spMkLst>
            <pc:docMk/>
            <pc:sldMk cId="3553558455" sldId="286"/>
            <ac:spMk id="3" creationId="{46422339-0BFF-4720-A17B-987F6337279A}"/>
          </ac:spMkLst>
        </pc:spChg>
        <pc:spChg chg="mod">
          <ac:chgData name="Jeong Seong Hyeok" userId="3e8353e6634430e1" providerId="LiveId" clId="{4FA5FBC5-14E9-458D-8DCC-BFEF7BD97465}" dt="2022-01-21T16:15:11.367" v="2233" actId="6549"/>
          <ac:spMkLst>
            <pc:docMk/>
            <pc:sldMk cId="3553558455" sldId="286"/>
            <ac:spMk id="4" creationId="{1DCD48CE-9F4A-4744-8B55-91D29EFF0110}"/>
          </ac:spMkLst>
        </pc:spChg>
        <pc:spChg chg="add del mod">
          <ac:chgData name="Jeong Seong Hyeok" userId="3e8353e6634430e1" providerId="LiveId" clId="{4FA5FBC5-14E9-458D-8DCC-BFEF7BD97465}" dt="2022-01-21T15:14:52.899" v="1431"/>
          <ac:spMkLst>
            <pc:docMk/>
            <pc:sldMk cId="3553558455" sldId="286"/>
            <ac:spMk id="5" creationId="{46D810D0-CABC-4B4F-B73F-D350BD4FBF09}"/>
          </ac:spMkLst>
        </pc:spChg>
        <pc:spChg chg="add mod">
          <ac:chgData name="Jeong Seong Hyeok" userId="3e8353e6634430e1" providerId="LiveId" clId="{4FA5FBC5-14E9-458D-8DCC-BFEF7BD97465}" dt="2022-01-21T17:52:46.160" v="3986"/>
          <ac:spMkLst>
            <pc:docMk/>
            <pc:sldMk cId="3553558455" sldId="286"/>
            <ac:spMk id="7" creationId="{864F8AFD-F819-40BA-AD44-B378DD655EE3}"/>
          </ac:spMkLst>
        </pc:spChg>
        <pc:spChg chg="add del mod">
          <ac:chgData name="Jeong Seong Hyeok" userId="3e8353e6634430e1" providerId="LiveId" clId="{4FA5FBC5-14E9-458D-8DCC-BFEF7BD97465}" dt="2022-01-21T15:12:54.115" v="1418" actId="26606"/>
          <ac:spMkLst>
            <pc:docMk/>
            <pc:sldMk cId="3553558455" sldId="286"/>
            <ac:spMk id="10" creationId="{5D1112A2-532E-464E-A6CD-96D2D738253A}"/>
          </ac:spMkLst>
        </pc:spChg>
        <pc:picChg chg="add del">
          <ac:chgData name="Jeong Seong Hyeok" userId="3e8353e6634430e1" providerId="LiveId" clId="{4FA5FBC5-14E9-458D-8DCC-BFEF7BD97465}" dt="2022-01-21T15:12:54.115" v="1418" actId="26606"/>
          <ac:picMkLst>
            <pc:docMk/>
            <pc:sldMk cId="3553558455" sldId="286"/>
            <ac:picMk id="6" creationId="{CAEA4D37-4C6F-493E-89C5-FEEA658334EF}"/>
          </ac:picMkLst>
        </pc:picChg>
      </pc:sldChg>
      <pc:sldChg chg="addSp delSp modSp new mod">
        <pc:chgData name="Jeong Seong Hyeok" userId="3e8353e6634430e1" providerId="LiveId" clId="{4FA5FBC5-14E9-458D-8DCC-BFEF7BD97465}" dt="2022-01-21T16:26:45.172" v="2379" actId="2711"/>
        <pc:sldMkLst>
          <pc:docMk/>
          <pc:sldMk cId="720184738" sldId="287"/>
        </pc:sldMkLst>
        <pc:spChg chg="mod">
          <ac:chgData name="Jeong Seong Hyeok" userId="3e8353e6634430e1" providerId="LiveId" clId="{4FA5FBC5-14E9-458D-8DCC-BFEF7BD97465}" dt="2022-01-21T16:26:45.172" v="2379" actId="2711"/>
          <ac:spMkLst>
            <pc:docMk/>
            <pc:sldMk cId="720184738" sldId="287"/>
            <ac:spMk id="2" creationId="{CE1C4E18-A402-4168-BADF-346BB2DFB5D7}"/>
          </ac:spMkLst>
        </pc:spChg>
        <pc:spChg chg="del">
          <ac:chgData name="Jeong Seong Hyeok" userId="3e8353e6634430e1" providerId="LiveId" clId="{4FA5FBC5-14E9-458D-8DCC-BFEF7BD97465}" dt="2022-01-21T16:15:33.069" v="2242" actId="478"/>
          <ac:spMkLst>
            <pc:docMk/>
            <pc:sldMk cId="720184738" sldId="287"/>
            <ac:spMk id="3" creationId="{92B673B0-26CA-4017-96B9-966962FC6DC5}"/>
          </ac:spMkLst>
        </pc:spChg>
        <pc:spChg chg="add del mod">
          <ac:chgData name="Jeong Seong Hyeok" userId="3e8353e6634430e1" providerId="LiveId" clId="{4FA5FBC5-14E9-458D-8DCC-BFEF7BD97465}" dt="2022-01-21T15:27:40.634" v="1707"/>
          <ac:spMkLst>
            <pc:docMk/>
            <pc:sldMk cId="720184738" sldId="287"/>
            <ac:spMk id="12" creationId="{82CC97F1-354E-45F0-B269-73D3911BA3B7}"/>
          </ac:spMkLst>
        </pc:spChg>
        <pc:spChg chg="add mod">
          <ac:chgData name="Jeong Seong Hyeok" userId="3e8353e6634430e1" providerId="LiveId" clId="{4FA5FBC5-14E9-458D-8DCC-BFEF7BD97465}" dt="2022-01-21T15:34:02.037" v="1789" actId="1076"/>
          <ac:spMkLst>
            <pc:docMk/>
            <pc:sldMk cId="720184738" sldId="287"/>
            <ac:spMk id="13" creationId="{7DF20ACA-0D60-4DCA-BE79-D81A2CDCFE01}"/>
          </ac:spMkLst>
        </pc:spChg>
        <pc:spChg chg="add del mod">
          <ac:chgData name="Jeong Seong Hyeok" userId="3e8353e6634430e1" providerId="LiveId" clId="{4FA5FBC5-14E9-458D-8DCC-BFEF7BD97465}" dt="2022-01-21T15:30:25.880" v="1750"/>
          <ac:spMkLst>
            <pc:docMk/>
            <pc:sldMk cId="720184738" sldId="287"/>
            <ac:spMk id="16" creationId="{886C05F8-AFF8-45C0-9472-AF73154C562A}"/>
          </ac:spMkLst>
        </pc:spChg>
        <pc:spChg chg="add del mod">
          <ac:chgData name="Jeong Seong Hyeok" userId="3e8353e6634430e1" providerId="LiveId" clId="{4FA5FBC5-14E9-458D-8DCC-BFEF7BD97465}" dt="2022-01-21T15:49:06.519" v="1910" actId="478"/>
          <ac:spMkLst>
            <pc:docMk/>
            <pc:sldMk cId="720184738" sldId="287"/>
            <ac:spMk id="19" creationId="{25F8A37D-56B3-4855-ADB1-3ABB179C3208}"/>
          </ac:spMkLst>
        </pc:spChg>
        <pc:spChg chg="add mod">
          <ac:chgData name="Jeong Seong Hyeok" userId="3e8353e6634430e1" providerId="LiveId" clId="{4FA5FBC5-14E9-458D-8DCC-BFEF7BD97465}" dt="2022-01-21T15:49:34.288" v="1935" actId="20577"/>
          <ac:spMkLst>
            <pc:docMk/>
            <pc:sldMk cId="720184738" sldId="287"/>
            <ac:spMk id="20" creationId="{9BE0B164-6FD4-47E7-9480-DB2429A39D3B}"/>
          </ac:spMkLst>
        </pc:spChg>
        <pc:picChg chg="add mod">
          <ac:chgData name="Jeong Seong Hyeok" userId="3e8353e6634430e1" providerId="LiveId" clId="{4FA5FBC5-14E9-458D-8DCC-BFEF7BD97465}" dt="2022-01-21T16:08:33.837" v="2175" actId="1076"/>
          <ac:picMkLst>
            <pc:docMk/>
            <pc:sldMk cId="720184738" sldId="287"/>
            <ac:picMk id="5" creationId="{5099D85B-A20D-4102-BF6D-3946951536E9}"/>
          </ac:picMkLst>
        </pc:picChg>
        <pc:picChg chg="add del">
          <ac:chgData name="Jeong Seong Hyeok" userId="3e8353e6634430e1" providerId="LiveId" clId="{4FA5FBC5-14E9-458D-8DCC-BFEF7BD97465}" dt="2022-01-21T15:22:38.574" v="1628" actId="478"/>
          <ac:picMkLst>
            <pc:docMk/>
            <pc:sldMk cId="720184738" sldId="287"/>
            <ac:picMk id="7" creationId="{519C9584-4DA8-4B63-9FEA-EDBDE2D6BC5F}"/>
          </ac:picMkLst>
        </pc:picChg>
        <pc:picChg chg="add del mod">
          <ac:chgData name="Jeong Seong Hyeok" userId="3e8353e6634430e1" providerId="LiveId" clId="{4FA5FBC5-14E9-458D-8DCC-BFEF7BD97465}" dt="2022-01-21T15:29:56.180" v="1742" actId="478"/>
          <ac:picMkLst>
            <pc:docMk/>
            <pc:sldMk cId="720184738" sldId="287"/>
            <ac:picMk id="9" creationId="{0F718ED9-488B-45D7-8C55-C82148234428}"/>
          </ac:picMkLst>
        </pc:picChg>
        <pc:picChg chg="add del mod">
          <ac:chgData name="Jeong Seong Hyeok" userId="3e8353e6634430e1" providerId="LiveId" clId="{4FA5FBC5-14E9-458D-8DCC-BFEF7BD97465}" dt="2022-01-21T15:27:40.624" v="1705" actId="21"/>
          <ac:picMkLst>
            <pc:docMk/>
            <pc:sldMk cId="720184738" sldId="287"/>
            <ac:picMk id="11" creationId="{51E58566-B5B4-47EA-9B04-D102B26186A0}"/>
          </ac:picMkLst>
        </pc:picChg>
        <pc:picChg chg="add del mod">
          <ac:chgData name="Jeong Seong Hyeok" userId="3e8353e6634430e1" providerId="LiveId" clId="{4FA5FBC5-14E9-458D-8DCC-BFEF7BD97465}" dt="2022-01-21T15:33:35.410" v="1786" actId="478"/>
          <ac:picMkLst>
            <pc:docMk/>
            <pc:sldMk cId="720184738" sldId="287"/>
            <ac:picMk id="15" creationId="{A2FA3DEF-A7F6-4D67-A4C2-095CBFB2978B}"/>
          </ac:picMkLst>
        </pc:picChg>
        <pc:picChg chg="add mod">
          <ac:chgData name="Jeong Seong Hyeok" userId="3e8353e6634430e1" providerId="LiveId" clId="{4FA5FBC5-14E9-458D-8DCC-BFEF7BD97465}" dt="2022-01-21T15:34:10.742" v="1791" actId="1076"/>
          <ac:picMkLst>
            <pc:docMk/>
            <pc:sldMk cId="720184738" sldId="287"/>
            <ac:picMk id="18" creationId="{23A85259-FD94-472A-AAD2-1F268F9B0914}"/>
          </ac:picMkLst>
        </pc:picChg>
        <pc:picChg chg="add mod">
          <ac:chgData name="Jeong Seong Hyeok" userId="3e8353e6634430e1" providerId="LiveId" clId="{4FA5FBC5-14E9-458D-8DCC-BFEF7BD97465}" dt="2022-01-21T15:49:25.236" v="1919" actId="14100"/>
          <ac:picMkLst>
            <pc:docMk/>
            <pc:sldMk cId="720184738" sldId="287"/>
            <ac:picMk id="22" creationId="{5B975D22-5FD9-4BC5-B78E-99FF460E6175}"/>
          </ac:picMkLst>
        </pc:picChg>
      </pc:sldChg>
      <pc:sldChg chg="addSp delSp modSp new mod">
        <pc:chgData name="Jeong Seong Hyeok" userId="3e8353e6634430e1" providerId="LiveId" clId="{4FA5FBC5-14E9-458D-8DCC-BFEF7BD97465}" dt="2022-01-21T17:14:37.570" v="2712" actId="478"/>
        <pc:sldMkLst>
          <pc:docMk/>
          <pc:sldMk cId="3063690878" sldId="288"/>
        </pc:sldMkLst>
        <pc:spChg chg="mod">
          <ac:chgData name="Jeong Seong Hyeok" userId="3e8353e6634430e1" providerId="LiveId" clId="{4FA5FBC5-14E9-458D-8DCC-BFEF7BD97465}" dt="2022-01-21T16:48:25.552" v="2611" actId="20577"/>
          <ac:spMkLst>
            <pc:docMk/>
            <pc:sldMk cId="3063690878" sldId="288"/>
            <ac:spMk id="2" creationId="{A92E5341-234C-4182-8A7D-1BE8F9D07717}"/>
          </ac:spMkLst>
        </pc:spChg>
        <pc:spChg chg="del">
          <ac:chgData name="Jeong Seong Hyeok" userId="3e8353e6634430e1" providerId="LiveId" clId="{4FA5FBC5-14E9-458D-8DCC-BFEF7BD97465}" dt="2022-01-21T15:35:17.580" v="1792"/>
          <ac:spMkLst>
            <pc:docMk/>
            <pc:sldMk cId="3063690878" sldId="288"/>
            <ac:spMk id="3" creationId="{06D22AE7-3AB1-4E3B-B917-C5F15D78851B}"/>
          </ac:spMkLst>
        </pc:spChg>
        <pc:spChg chg="del">
          <ac:chgData name="Jeong Seong Hyeok" userId="3e8353e6634430e1" providerId="LiveId" clId="{4FA5FBC5-14E9-458D-8DCC-BFEF7BD97465}" dt="2022-01-21T15:38:10.291" v="1799" actId="22"/>
          <ac:spMkLst>
            <pc:docMk/>
            <pc:sldMk cId="3063690878" sldId="288"/>
            <ac:spMk id="4" creationId="{122A4F7A-5EBA-49EA-921E-7F4C89D6FA26}"/>
          </ac:spMkLst>
        </pc:spChg>
        <pc:spChg chg="mod">
          <ac:chgData name="Jeong Seong Hyeok" userId="3e8353e6634430e1" providerId="LiveId" clId="{4FA5FBC5-14E9-458D-8DCC-BFEF7BD97465}" dt="2022-01-21T16:16:02.392" v="2253" actId="6549"/>
          <ac:spMkLst>
            <pc:docMk/>
            <pc:sldMk cId="3063690878" sldId="288"/>
            <ac:spMk id="5" creationId="{0AC2DEB3-A36A-4AC4-B371-BB7964B5E3A5}"/>
          </ac:spMkLst>
        </pc:spChg>
        <pc:spChg chg="add del mod">
          <ac:chgData name="Jeong Seong Hyeok" userId="3e8353e6634430e1" providerId="LiveId" clId="{4FA5FBC5-14E9-458D-8DCC-BFEF7BD97465}" dt="2022-01-21T15:35:33.546" v="1796" actId="478"/>
          <ac:spMkLst>
            <pc:docMk/>
            <pc:sldMk cId="3063690878" sldId="288"/>
            <ac:spMk id="11" creationId="{175AF6B2-0674-456B-BADC-7A6AF01C4AAD}"/>
          </ac:spMkLst>
        </pc:spChg>
        <pc:spChg chg="add del mod">
          <ac:chgData name="Jeong Seong Hyeok" userId="3e8353e6634430e1" providerId="LiveId" clId="{4FA5FBC5-14E9-458D-8DCC-BFEF7BD97465}" dt="2022-01-21T17:14:37.570" v="2712" actId="478"/>
          <ac:spMkLst>
            <pc:docMk/>
            <pc:sldMk cId="3063690878" sldId="288"/>
            <ac:spMk id="13" creationId="{488090AD-3C85-4B87-9596-57522C3619EB}"/>
          </ac:spMkLst>
        </pc:spChg>
        <pc:spChg chg="add mod">
          <ac:chgData name="Jeong Seong Hyeok" userId="3e8353e6634430e1" providerId="LiveId" clId="{4FA5FBC5-14E9-458D-8DCC-BFEF7BD97465}" dt="2022-01-21T15:45:54.318" v="1849" actId="207"/>
          <ac:spMkLst>
            <pc:docMk/>
            <pc:sldMk cId="3063690878" sldId="288"/>
            <ac:spMk id="14" creationId="{E211B2C1-AC87-4FA0-8A6B-EB0E60B08F11}"/>
          </ac:spMkLst>
        </pc:spChg>
        <pc:spChg chg="add mod">
          <ac:chgData name="Jeong Seong Hyeok" userId="3e8353e6634430e1" providerId="LiveId" clId="{4FA5FBC5-14E9-458D-8DCC-BFEF7BD97465}" dt="2022-01-21T15:48:58.264" v="1908" actId="1076"/>
          <ac:spMkLst>
            <pc:docMk/>
            <pc:sldMk cId="3063690878" sldId="288"/>
            <ac:spMk id="19" creationId="{1AA61F7D-B38C-4BD3-BDE5-0D9449C00C48}"/>
          </ac:spMkLst>
        </pc:spChg>
        <pc:picChg chg="add mod">
          <ac:chgData name="Jeong Seong Hyeok" userId="3e8353e6634430e1" providerId="LiveId" clId="{4FA5FBC5-14E9-458D-8DCC-BFEF7BD97465}" dt="2022-01-21T15:33:02.380" v="1783" actId="1076"/>
          <ac:picMkLst>
            <pc:docMk/>
            <pc:sldMk cId="3063690878" sldId="288"/>
            <ac:picMk id="7" creationId="{DDD62B01-32B6-4B78-AA79-6CE336D29413}"/>
          </ac:picMkLst>
        </pc:picChg>
        <pc:picChg chg="add del mod">
          <ac:chgData name="Jeong Seong Hyeok" userId="3e8353e6634430e1" providerId="LiveId" clId="{4FA5FBC5-14E9-458D-8DCC-BFEF7BD97465}" dt="2022-01-21T15:32:58.395" v="1782" actId="478"/>
          <ac:picMkLst>
            <pc:docMk/>
            <pc:sldMk cId="3063690878" sldId="288"/>
            <ac:picMk id="8" creationId="{3F744783-C91C-49E6-B40D-9BA417FDF6BA}"/>
          </ac:picMkLst>
        </pc:picChg>
        <pc:picChg chg="add del mod">
          <ac:chgData name="Jeong Seong Hyeok" userId="3e8353e6634430e1" providerId="LiveId" clId="{4FA5FBC5-14E9-458D-8DCC-BFEF7BD97465}" dt="2022-01-21T17:13:59.292" v="2710" actId="478"/>
          <ac:picMkLst>
            <pc:docMk/>
            <pc:sldMk cId="3063690878" sldId="288"/>
            <ac:picMk id="10" creationId="{95BB29D0-5900-4686-9C26-B683CB4A40CC}"/>
          </ac:picMkLst>
        </pc:picChg>
        <pc:picChg chg="add mod ord">
          <ac:chgData name="Jeong Seong Hyeok" userId="3e8353e6634430e1" providerId="LiveId" clId="{4FA5FBC5-14E9-458D-8DCC-BFEF7BD97465}" dt="2022-01-21T15:38:15.763" v="1800" actId="1076"/>
          <ac:picMkLst>
            <pc:docMk/>
            <pc:sldMk cId="3063690878" sldId="288"/>
            <ac:picMk id="16" creationId="{DE9B14D0-5054-4F80-9DC6-6F3C60F6E6AE}"/>
          </ac:picMkLst>
        </pc:picChg>
        <pc:picChg chg="add del">
          <ac:chgData name="Jeong Seong Hyeok" userId="3e8353e6634430e1" providerId="LiveId" clId="{4FA5FBC5-14E9-458D-8DCC-BFEF7BD97465}" dt="2022-01-21T15:44:36.831" v="1802" actId="22"/>
          <ac:picMkLst>
            <pc:docMk/>
            <pc:sldMk cId="3063690878" sldId="288"/>
            <ac:picMk id="18" creationId="{31F0CC13-0086-4655-B6D1-FBC0966B4E2E}"/>
          </ac:picMkLst>
        </pc:picChg>
      </pc:sldChg>
      <pc:sldChg chg="addSp delSp modSp new mod">
        <pc:chgData name="Jeong Seong Hyeok" userId="3e8353e6634430e1" providerId="LiveId" clId="{4FA5FBC5-14E9-458D-8DCC-BFEF7BD97465}" dt="2022-01-21T16:26:51.402" v="2380" actId="2711"/>
        <pc:sldMkLst>
          <pc:docMk/>
          <pc:sldMk cId="873467054" sldId="289"/>
        </pc:sldMkLst>
        <pc:spChg chg="mod">
          <ac:chgData name="Jeong Seong Hyeok" userId="3e8353e6634430e1" providerId="LiveId" clId="{4FA5FBC5-14E9-458D-8DCC-BFEF7BD97465}" dt="2022-01-21T16:26:51.402" v="2380" actId="2711"/>
          <ac:spMkLst>
            <pc:docMk/>
            <pc:sldMk cId="873467054" sldId="289"/>
            <ac:spMk id="2" creationId="{7B5AC339-E753-42CB-B0AC-CBD172FF8858}"/>
          </ac:spMkLst>
        </pc:spChg>
        <pc:spChg chg="del">
          <ac:chgData name="Jeong Seong Hyeok" userId="3e8353e6634430e1" providerId="LiveId" clId="{4FA5FBC5-14E9-458D-8DCC-BFEF7BD97465}" dt="2022-01-21T16:15:36.584" v="2243" actId="478"/>
          <ac:spMkLst>
            <pc:docMk/>
            <pc:sldMk cId="873467054" sldId="289"/>
            <ac:spMk id="3" creationId="{1DE50A27-6BB7-4BB8-B995-08BA095C99B4}"/>
          </ac:spMkLst>
        </pc:spChg>
        <pc:spChg chg="add mod">
          <ac:chgData name="Jeong Seong Hyeok" userId="3e8353e6634430e1" providerId="LiveId" clId="{4FA5FBC5-14E9-458D-8DCC-BFEF7BD97465}" dt="2022-01-21T15:52:29.660" v="2001"/>
          <ac:spMkLst>
            <pc:docMk/>
            <pc:sldMk cId="873467054" sldId="289"/>
            <ac:spMk id="6" creationId="{28D485A3-82C5-4512-8133-A798C7BD2256}"/>
          </ac:spMkLst>
        </pc:spChg>
        <pc:spChg chg="add mod">
          <ac:chgData name="Jeong Seong Hyeok" userId="3e8353e6634430e1" providerId="LiveId" clId="{4FA5FBC5-14E9-458D-8DCC-BFEF7BD97465}" dt="2022-01-21T15:57:12.492" v="2023" actId="207"/>
          <ac:spMkLst>
            <pc:docMk/>
            <pc:sldMk cId="873467054" sldId="289"/>
            <ac:spMk id="11" creationId="{BCB585E9-A157-46E3-B53D-C96CEAA41580}"/>
          </ac:spMkLst>
        </pc:spChg>
        <pc:spChg chg="add mod">
          <ac:chgData name="Jeong Seong Hyeok" userId="3e8353e6634430e1" providerId="LiveId" clId="{4FA5FBC5-14E9-458D-8DCC-BFEF7BD97465}" dt="2022-01-21T15:57:30.813" v="2032" actId="20577"/>
          <ac:spMkLst>
            <pc:docMk/>
            <pc:sldMk cId="873467054" sldId="289"/>
            <ac:spMk id="12" creationId="{1AD559FF-6C5F-4164-8018-9D761716B6D3}"/>
          </ac:spMkLst>
        </pc:spChg>
        <pc:picChg chg="add mod">
          <ac:chgData name="Jeong Seong Hyeok" userId="3e8353e6634430e1" providerId="LiveId" clId="{4FA5FBC5-14E9-458D-8DCC-BFEF7BD97465}" dt="2022-01-21T15:56:36.638" v="2018" actId="1076"/>
          <ac:picMkLst>
            <pc:docMk/>
            <pc:sldMk cId="873467054" sldId="289"/>
            <ac:picMk id="5" creationId="{32AAF03D-F2DD-4735-90A1-8C2FE8C815DB}"/>
          </ac:picMkLst>
        </pc:picChg>
        <pc:picChg chg="add mod">
          <ac:chgData name="Jeong Seong Hyeok" userId="3e8353e6634430e1" providerId="LiveId" clId="{4FA5FBC5-14E9-458D-8DCC-BFEF7BD97465}" dt="2022-01-21T16:08:30.144" v="2173" actId="1076"/>
          <ac:picMkLst>
            <pc:docMk/>
            <pc:sldMk cId="873467054" sldId="289"/>
            <ac:picMk id="8" creationId="{4B7A906A-E7AA-49F9-822E-915441407B11}"/>
          </ac:picMkLst>
        </pc:picChg>
        <pc:picChg chg="add mod">
          <ac:chgData name="Jeong Seong Hyeok" userId="3e8353e6634430e1" providerId="LiveId" clId="{4FA5FBC5-14E9-458D-8DCC-BFEF7BD97465}" dt="2022-01-21T15:57:20.018" v="2025" actId="14100"/>
          <ac:picMkLst>
            <pc:docMk/>
            <pc:sldMk cId="873467054" sldId="289"/>
            <ac:picMk id="10" creationId="{948013A8-1BB5-4C63-AF9E-6A2B4B251CC7}"/>
          </ac:picMkLst>
        </pc:picChg>
      </pc:sldChg>
      <pc:sldChg chg="addSp delSp modSp new mod">
        <pc:chgData name="Jeong Seong Hyeok" userId="3e8353e6634430e1" providerId="LiveId" clId="{4FA5FBC5-14E9-458D-8DCC-BFEF7BD97465}" dt="2022-01-21T16:26:58.241" v="2381" actId="2711"/>
        <pc:sldMkLst>
          <pc:docMk/>
          <pc:sldMk cId="140691822" sldId="290"/>
        </pc:sldMkLst>
        <pc:spChg chg="mod">
          <ac:chgData name="Jeong Seong Hyeok" userId="3e8353e6634430e1" providerId="LiveId" clId="{4FA5FBC5-14E9-458D-8DCC-BFEF7BD97465}" dt="2022-01-21T16:26:58.241" v="2381" actId="2711"/>
          <ac:spMkLst>
            <pc:docMk/>
            <pc:sldMk cId="140691822" sldId="290"/>
            <ac:spMk id="2" creationId="{8774FAA5-62B6-4594-AC41-4344BD0A39D3}"/>
          </ac:spMkLst>
        </pc:spChg>
        <pc:spChg chg="mod">
          <ac:chgData name="Jeong Seong Hyeok" userId="3e8353e6634430e1" providerId="LiveId" clId="{4FA5FBC5-14E9-458D-8DCC-BFEF7BD97465}" dt="2022-01-21T16:15:39.008" v="2244" actId="6549"/>
          <ac:spMkLst>
            <pc:docMk/>
            <pc:sldMk cId="140691822" sldId="290"/>
            <ac:spMk id="3" creationId="{0D447CA9-4E26-442D-B6E5-17EACF9C8D4D}"/>
          </ac:spMkLst>
        </pc:spChg>
        <pc:spChg chg="add mod">
          <ac:chgData name="Jeong Seong Hyeok" userId="3e8353e6634430e1" providerId="LiveId" clId="{4FA5FBC5-14E9-458D-8DCC-BFEF7BD97465}" dt="2022-01-21T16:01:01.629" v="2091"/>
          <ac:spMkLst>
            <pc:docMk/>
            <pc:sldMk cId="140691822" sldId="290"/>
            <ac:spMk id="10" creationId="{EDFC571B-37E1-4B96-A1A3-2B1EECD670C4}"/>
          </ac:spMkLst>
        </pc:spChg>
        <pc:spChg chg="add mod">
          <ac:chgData name="Jeong Seong Hyeok" userId="3e8353e6634430e1" providerId="LiveId" clId="{4FA5FBC5-14E9-458D-8DCC-BFEF7BD97465}" dt="2022-01-21T16:07:07.098" v="2146" actId="1076"/>
          <ac:spMkLst>
            <pc:docMk/>
            <pc:sldMk cId="140691822" sldId="290"/>
            <ac:spMk id="11" creationId="{D00BCB32-9277-4018-B5D8-67E91C5A5B76}"/>
          </ac:spMkLst>
        </pc:spChg>
        <pc:spChg chg="add mod">
          <ac:chgData name="Jeong Seong Hyeok" userId="3e8353e6634430e1" providerId="LiveId" clId="{4FA5FBC5-14E9-458D-8DCC-BFEF7BD97465}" dt="2022-01-21T16:06:13.074" v="2144" actId="20577"/>
          <ac:spMkLst>
            <pc:docMk/>
            <pc:sldMk cId="140691822" sldId="290"/>
            <ac:spMk id="12" creationId="{FF2F5024-E771-4384-94C9-C736FC26D1D5}"/>
          </ac:spMkLst>
        </pc:spChg>
        <pc:picChg chg="add del">
          <ac:chgData name="Jeong Seong Hyeok" userId="3e8353e6634430e1" providerId="LiveId" clId="{4FA5FBC5-14E9-458D-8DCC-BFEF7BD97465}" dt="2022-01-21T15:58:47.008" v="2075" actId="478"/>
          <ac:picMkLst>
            <pc:docMk/>
            <pc:sldMk cId="140691822" sldId="290"/>
            <ac:picMk id="5" creationId="{018BF1E1-CF68-42BF-9F46-AC6265F375FC}"/>
          </ac:picMkLst>
        </pc:picChg>
        <pc:picChg chg="add mod">
          <ac:chgData name="Jeong Seong Hyeok" userId="3e8353e6634430e1" providerId="LiveId" clId="{4FA5FBC5-14E9-458D-8DCC-BFEF7BD97465}" dt="2022-01-21T16:01:18.514" v="2097" actId="1076"/>
          <ac:picMkLst>
            <pc:docMk/>
            <pc:sldMk cId="140691822" sldId="290"/>
            <ac:picMk id="7" creationId="{AE6127AC-545A-45B4-9D11-D410B71731A3}"/>
          </ac:picMkLst>
        </pc:picChg>
        <pc:picChg chg="add mod">
          <ac:chgData name="Jeong Seong Hyeok" userId="3e8353e6634430e1" providerId="LiveId" clId="{4FA5FBC5-14E9-458D-8DCC-BFEF7BD97465}" dt="2022-01-21T16:07:04.667" v="2145" actId="1076"/>
          <ac:picMkLst>
            <pc:docMk/>
            <pc:sldMk cId="140691822" sldId="290"/>
            <ac:picMk id="9" creationId="{8DB2369C-ECE8-4DB0-A42B-1DE5FC4184EF}"/>
          </ac:picMkLst>
        </pc:picChg>
        <pc:picChg chg="add mod">
          <ac:chgData name="Jeong Seong Hyeok" userId="3e8353e6634430e1" providerId="LiveId" clId="{4FA5FBC5-14E9-458D-8DCC-BFEF7BD97465}" dt="2022-01-21T16:08:25.687" v="2171" actId="1076"/>
          <ac:picMkLst>
            <pc:docMk/>
            <pc:sldMk cId="140691822" sldId="290"/>
            <ac:picMk id="14" creationId="{32111F6E-9048-49A2-A618-3D06BCFAD001}"/>
          </ac:picMkLst>
        </pc:picChg>
      </pc:sldChg>
      <pc:sldChg chg="addSp delSp modSp new mod">
        <pc:chgData name="Jeong Seong Hyeok" userId="3e8353e6634430e1" providerId="LiveId" clId="{4FA5FBC5-14E9-458D-8DCC-BFEF7BD97465}" dt="2022-01-21T16:29:58.391" v="2413" actId="14100"/>
        <pc:sldMkLst>
          <pc:docMk/>
          <pc:sldMk cId="47140393" sldId="291"/>
        </pc:sldMkLst>
        <pc:spChg chg="mod">
          <ac:chgData name="Jeong Seong Hyeok" userId="3e8353e6634430e1" providerId="LiveId" clId="{4FA5FBC5-14E9-458D-8DCC-BFEF7BD97465}" dt="2022-01-21T16:27:04.795" v="2382" actId="2711"/>
          <ac:spMkLst>
            <pc:docMk/>
            <pc:sldMk cId="47140393" sldId="291"/>
            <ac:spMk id="2" creationId="{CA0DB610-5D75-46E6-B51F-54CD591F4D92}"/>
          </ac:spMkLst>
        </pc:spChg>
        <pc:spChg chg="del">
          <ac:chgData name="Jeong Seong Hyeok" userId="3e8353e6634430e1" providerId="LiveId" clId="{4FA5FBC5-14E9-458D-8DCC-BFEF7BD97465}" dt="2022-01-21T16:15:40.630" v="2245" actId="478"/>
          <ac:spMkLst>
            <pc:docMk/>
            <pc:sldMk cId="47140393" sldId="291"/>
            <ac:spMk id="3" creationId="{73DD00BF-16F0-421D-9014-CECA25742F00}"/>
          </ac:spMkLst>
        </pc:spChg>
        <pc:spChg chg="add mod">
          <ac:chgData name="Jeong Seong Hyeok" userId="3e8353e6634430e1" providerId="LiveId" clId="{4FA5FBC5-14E9-458D-8DCC-BFEF7BD97465}" dt="2022-01-21T16:04:27.689" v="2117"/>
          <ac:spMkLst>
            <pc:docMk/>
            <pc:sldMk cId="47140393" sldId="291"/>
            <ac:spMk id="6" creationId="{CB67E1F1-8C3E-438B-AB34-4701631DF9EA}"/>
          </ac:spMkLst>
        </pc:spChg>
        <pc:spChg chg="add mod">
          <ac:chgData name="Jeong Seong Hyeok" userId="3e8353e6634430e1" providerId="LiveId" clId="{4FA5FBC5-14E9-458D-8DCC-BFEF7BD97465}" dt="2022-01-21T16:07:25.878" v="2151" actId="207"/>
          <ac:spMkLst>
            <pc:docMk/>
            <pc:sldMk cId="47140393" sldId="291"/>
            <ac:spMk id="9" creationId="{BCCAE867-7F37-4A62-98BA-63754A751CB8}"/>
          </ac:spMkLst>
        </pc:spChg>
        <pc:spChg chg="add mod">
          <ac:chgData name="Jeong Seong Hyeok" userId="3e8353e6634430e1" providerId="LiveId" clId="{4FA5FBC5-14E9-458D-8DCC-BFEF7BD97465}" dt="2022-01-21T16:07:42.672" v="2160" actId="20577"/>
          <ac:spMkLst>
            <pc:docMk/>
            <pc:sldMk cId="47140393" sldId="291"/>
            <ac:spMk id="10" creationId="{E37B0FE3-9202-4DAF-ACC8-E545A853C7A8}"/>
          </ac:spMkLst>
        </pc:spChg>
        <pc:picChg chg="add mod">
          <ac:chgData name="Jeong Seong Hyeok" userId="3e8353e6634430e1" providerId="LiveId" clId="{4FA5FBC5-14E9-458D-8DCC-BFEF7BD97465}" dt="2022-01-21T16:07:36.333" v="2154" actId="1076"/>
          <ac:picMkLst>
            <pc:docMk/>
            <pc:sldMk cId="47140393" sldId="291"/>
            <ac:picMk id="5" creationId="{F6B18DCB-D6D0-4EDF-9E03-0D4FC49EEBCE}"/>
          </ac:picMkLst>
        </pc:picChg>
        <pc:picChg chg="add mod">
          <ac:chgData name="Jeong Seong Hyeok" userId="3e8353e6634430e1" providerId="LiveId" clId="{4FA5FBC5-14E9-458D-8DCC-BFEF7BD97465}" dt="2022-01-21T16:04:57.072" v="2123" actId="1076"/>
          <ac:picMkLst>
            <pc:docMk/>
            <pc:sldMk cId="47140393" sldId="291"/>
            <ac:picMk id="8" creationId="{8122BBFD-7402-4CEC-B0F7-9D348806858F}"/>
          </ac:picMkLst>
        </pc:picChg>
        <pc:picChg chg="add del mod">
          <ac:chgData name="Jeong Seong Hyeok" userId="3e8353e6634430e1" providerId="LiveId" clId="{4FA5FBC5-14E9-458D-8DCC-BFEF7BD97465}" dt="2022-01-21T16:09:38.528" v="2204" actId="478"/>
          <ac:picMkLst>
            <pc:docMk/>
            <pc:sldMk cId="47140393" sldId="291"/>
            <ac:picMk id="12" creationId="{CD52122B-9B5B-4805-8BF8-4509F57474A5}"/>
          </ac:picMkLst>
        </pc:picChg>
        <pc:picChg chg="add mod">
          <ac:chgData name="Jeong Seong Hyeok" userId="3e8353e6634430e1" providerId="LiveId" clId="{4FA5FBC5-14E9-458D-8DCC-BFEF7BD97465}" dt="2022-01-21T16:29:58.391" v="2413" actId="14100"/>
          <ac:picMkLst>
            <pc:docMk/>
            <pc:sldMk cId="47140393" sldId="291"/>
            <ac:picMk id="13" creationId="{F76F7EEA-A5F9-4C07-85A5-463CD7136E7D}"/>
          </ac:picMkLst>
        </pc:picChg>
      </pc:sldChg>
      <pc:sldChg chg="addSp modSp new mod">
        <pc:chgData name="Jeong Seong Hyeok" userId="3e8353e6634430e1" providerId="LiveId" clId="{4FA5FBC5-14E9-458D-8DCC-BFEF7BD97465}" dt="2022-01-21T16:29:55.703" v="2412" actId="1076"/>
        <pc:sldMkLst>
          <pc:docMk/>
          <pc:sldMk cId="2065510700" sldId="292"/>
        </pc:sldMkLst>
        <pc:spChg chg="mod">
          <ac:chgData name="Jeong Seong Hyeok" userId="3e8353e6634430e1" providerId="LiveId" clId="{4FA5FBC5-14E9-458D-8DCC-BFEF7BD97465}" dt="2022-01-21T16:27:11.715" v="2383" actId="2711"/>
          <ac:spMkLst>
            <pc:docMk/>
            <pc:sldMk cId="2065510700" sldId="292"/>
            <ac:spMk id="2" creationId="{CECA84D4-2E7A-4F03-AD6A-01F74F580A38}"/>
          </ac:spMkLst>
        </pc:spChg>
        <pc:spChg chg="mod">
          <ac:chgData name="Jeong Seong Hyeok" userId="3e8353e6634430e1" providerId="LiveId" clId="{4FA5FBC5-14E9-458D-8DCC-BFEF7BD97465}" dt="2022-01-21T16:15:42.234" v="2246" actId="6549"/>
          <ac:spMkLst>
            <pc:docMk/>
            <pc:sldMk cId="2065510700" sldId="292"/>
            <ac:spMk id="3" creationId="{C9F7EB5E-0E18-4C84-A373-BBB5FE68B81C}"/>
          </ac:spMkLst>
        </pc:spChg>
        <pc:spChg chg="add mod">
          <ac:chgData name="Jeong Seong Hyeok" userId="3e8353e6634430e1" providerId="LiveId" clId="{4FA5FBC5-14E9-458D-8DCC-BFEF7BD97465}" dt="2022-01-21T16:09:13.062" v="2202"/>
          <ac:spMkLst>
            <pc:docMk/>
            <pc:sldMk cId="2065510700" sldId="292"/>
            <ac:spMk id="4" creationId="{0AE125B7-9D31-4CF9-BBF8-804185C617B6}"/>
          </ac:spMkLst>
        </pc:spChg>
        <pc:spChg chg="add mod">
          <ac:chgData name="Jeong Seong Hyeok" userId="3e8353e6634430e1" providerId="LiveId" clId="{4FA5FBC5-14E9-458D-8DCC-BFEF7BD97465}" dt="2022-01-21T16:11:31.115" v="2225" actId="207"/>
          <ac:spMkLst>
            <pc:docMk/>
            <pc:sldMk cId="2065510700" sldId="292"/>
            <ac:spMk id="10" creationId="{A393BC61-6DE1-4AAF-AB7A-66202E530305}"/>
          </ac:spMkLst>
        </pc:spChg>
        <pc:spChg chg="add mod">
          <ac:chgData name="Jeong Seong Hyeok" userId="3e8353e6634430e1" providerId="LiveId" clId="{4FA5FBC5-14E9-458D-8DCC-BFEF7BD97465}" dt="2022-01-21T16:11:09.844" v="2221" actId="1076"/>
          <ac:spMkLst>
            <pc:docMk/>
            <pc:sldMk cId="2065510700" sldId="292"/>
            <ac:spMk id="11" creationId="{CF5509BD-4515-425D-ADEF-98E2E5E3899D}"/>
          </ac:spMkLst>
        </pc:spChg>
        <pc:picChg chg="add mod">
          <ac:chgData name="Jeong Seong Hyeok" userId="3e8353e6634430e1" providerId="LiveId" clId="{4FA5FBC5-14E9-458D-8DCC-BFEF7BD97465}" dt="2022-01-21T16:29:55.703" v="2412" actId="1076"/>
          <ac:picMkLst>
            <pc:docMk/>
            <pc:sldMk cId="2065510700" sldId="292"/>
            <ac:picMk id="5" creationId="{A155397E-3955-4938-A6BA-3A7228BE36E6}"/>
          </ac:picMkLst>
        </pc:picChg>
        <pc:picChg chg="add mod">
          <ac:chgData name="Jeong Seong Hyeok" userId="3e8353e6634430e1" providerId="LiveId" clId="{4FA5FBC5-14E9-458D-8DCC-BFEF7BD97465}" dt="2022-01-21T16:11:40.789" v="2226" actId="14100"/>
          <ac:picMkLst>
            <pc:docMk/>
            <pc:sldMk cId="2065510700" sldId="292"/>
            <ac:picMk id="7" creationId="{21A14BAD-9986-44E3-935D-6D960A1285EC}"/>
          </ac:picMkLst>
        </pc:picChg>
        <pc:picChg chg="add mod">
          <ac:chgData name="Jeong Seong Hyeok" userId="3e8353e6634430e1" providerId="LiveId" clId="{4FA5FBC5-14E9-458D-8DCC-BFEF7BD97465}" dt="2022-01-21T16:10:56.884" v="2218" actId="14100"/>
          <ac:picMkLst>
            <pc:docMk/>
            <pc:sldMk cId="2065510700" sldId="292"/>
            <ac:picMk id="9" creationId="{AEFDFB47-7177-41D4-A55A-E1867AE3CDC0}"/>
          </ac:picMkLst>
        </pc:picChg>
      </pc:sldChg>
      <pc:sldChg chg="addSp delSp modSp new mod ord">
        <pc:chgData name="Jeong Seong Hyeok" userId="3e8353e6634430e1" providerId="LiveId" clId="{4FA5FBC5-14E9-458D-8DCC-BFEF7BD97465}" dt="2022-01-21T18:15:45.239" v="4034"/>
        <pc:sldMkLst>
          <pc:docMk/>
          <pc:sldMk cId="1005995151" sldId="293"/>
        </pc:sldMkLst>
        <pc:spChg chg="mod">
          <ac:chgData name="Jeong Seong Hyeok" userId="3e8353e6634430e1" providerId="LiveId" clId="{4FA5FBC5-14E9-458D-8DCC-BFEF7BD97465}" dt="2022-01-21T16:28:11.228" v="2385" actId="20577"/>
          <ac:spMkLst>
            <pc:docMk/>
            <pc:sldMk cId="1005995151" sldId="293"/>
            <ac:spMk id="2" creationId="{1511F716-1F96-4880-9D38-5BCDFDC5B4E3}"/>
          </ac:spMkLst>
        </pc:spChg>
        <pc:spChg chg="del">
          <ac:chgData name="Jeong Seong Hyeok" userId="3e8353e6634430e1" providerId="LiveId" clId="{4FA5FBC5-14E9-458D-8DCC-BFEF7BD97465}" dt="2022-01-21T16:17:17.956" v="2259" actId="1957"/>
          <ac:spMkLst>
            <pc:docMk/>
            <pc:sldMk cId="1005995151" sldId="293"/>
            <ac:spMk id="3" creationId="{B9B8DF18-44EF-4B5D-A56A-56D0ABE8637D}"/>
          </ac:spMkLst>
        </pc:spChg>
        <pc:spChg chg="del">
          <ac:chgData name="Jeong Seong Hyeok" userId="3e8353e6634430e1" providerId="LiveId" clId="{4FA5FBC5-14E9-458D-8DCC-BFEF7BD97465}" dt="2022-01-21T16:21:56.669" v="2316" actId="1957"/>
          <ac:spMkLst>
            <pc:docMk/>
            <pc:sldMk cId="1005995151" sldId="293"/>
            <ac:spMk id="4" creationId="{252E76AF-CCD8-4BCE-A660-A920A4CE8C93}"/>
          </ac:spMkLst>
        </pc:spChg>
        <pc:spChg chg="mod">
          <ac:chgData name="Jeong Seong Hyeok" userId="3e8353e6634430e1" providerId="LiveId" clId="{4FA5FBC5-14E9-458D-8DCC-BFEF7BD97465}" dt="2022-01-21T16:14:46.419" v="2228" actId="6549"/>
          <ac:spMkLst>
            <pc:docMk/>
            <pc:sldMk cId="1005995151" sldId="293"/>
            <ac:spMk id="5" creationId="{B852D87F-A9ED-40F0-B6FE-1DE5DE82EC26}"/>
          </ac:spMkLst>
        </pc:spChg>
        <pc:graphicFrameChg chg="add mod">
          <ac:chgData name="Jeong Seong Hyeok" userId="3e8353e6634430e1" providerId="LiveId" clId="{4FA5FBC5-14E9-458D-8DCC-BFEF7BD97465}" dt="2022-01-21T16:25:08.786" v="2373"/>
          <ac:graphicFrameMkLst>
            <pc:docMk/>
            <pc:sldMk cId="1005995151" sldId="293"/>
            <ac:graphicFrameMk id="9" creationId="{00D44B42-400A-4C25-A0CC-3A0DFBDAAC41}"/>
          </ac:graphicFrameMkLst>
        </pc:graphicFrameChg>
        <pc:graphicFrameChg chg="add mod">
          <ac:chgData name="Jeong Seong Hyeok" userId="3e8353e6634430e1" providerId="LiveId" clId="{4FA5FBC5-14E9-458D-8DCC-BFEF7BD97465}" dt="2022-01-21T16:37:33.387" v="2500"/>
          <ac:graphicFrameMkLst>
            <pc:docMk/>
            <pc:sldMk cId="1005995151" sldId="293"/>
            <ac:graphicFrameMk id="12" creationId="{034FDE9F-6EE4-42A3-B537-06BDE8827C5B}"/>
          </ac:graphicFrameMkLst>
        </pc:graphicFrameChg>
      </pc:sldChg>
      <pc:sldChg chg="addSp delSp modSp new mod">
        <pc:chgData name="Jeong Seong Hyeok" userId="3e8353e6634430e1" providerId="LiveId" clId="{4FA5FBC5-14E9-458D-8DCC-BFEF7BD97465}" dt="2022-01-21T16:34:31.772" v="2471" actId="1076"/>
        <pc:sldMkLst>
          <pc:docMk/>
          <pc:sldMk cId="2909183647" sldId="294"/>
        </pc:sldMkLst>
        <pc:spChg chg="del">
          <ac:chgData name="Jeong Seong Hyeok" userId="3e8353e6634430e1" providerId="LiveId" clId="{4FA5FBC5-14E9-458D-8DCC-BFEF7BD97465}" dt="2022-01-21T16:29:30.206" v="2403"/>
          <ac:spMkLst>
            <pc:docMk/>
            <pc:sldMk cId="2909183647" sldId="294"/>
            <ac:spMk id="2" creationId="{C762946C-1B7B-4ACF-877A-DD83D0F6BA9E}"/>
          </ac:spMkLst>
        </pc:spChg>
        <pc:spChg chg="add mod">
          <ac:chgData name="Jeong Seong Hyeok" userId="3e8353e6634430e1" providerId="LiveId" clId="{4FA5FBC5-14E9-458D-8DCC-BFEF7BD97465}" dt="2022-01-21T16:29:32.603" v="2405" actId="20577"/>
          <ac:spMkLst>
            <pc:docMk/>
            <pc:sldMk cId="2909183647" sldId="294"/>
            <ac:spMk id="4" creationId="{05796B91-3558-4D15-8DCB-F54C3BC7DD00}"/>
          </ac:spMkLst>
        </pc:spChg>
        <pc:spChg chg="add mod">
          <ac:chgData name="Jeong Seong Hyeok" userId="3e8353e6634430e1" providerId="LiveId" clId="{4FA5FBC5-14E9-458D-8DCC-BFEF7BD97465}" dt="2022-01-21T16:31:47.699" v="2438" actId="2711"/>
          <ac:spMkLst>
            <pc:docMk/>
            <pc:sldMk cId="2909183647" sldId="294"/>
            <ac:spMk id="11" creationId="{50629A98-3034-4C03-93BE-ACAA05E1E935}"/>
          </ac:spMkLst>
        </pc:spChg>
        <pc:spChg chg="add mod">
          <ac:chgData name="Jeong Seong Hyeok" userId="3e8353e6634430e1" providerId="LiveId" clId="{4FA5FBC5-14E9-458D-8DCC-BFEF7BD97465}" dt="2022-01-21T16:31:59.578" v="2442" actId="20577"/>
          <ac:spMkLst>
            <pc:docMk/>
            <pc:sldMk cId="2909183647" sldId="294"/>
            <ac:spMk id="12" creationId="{3DD74A18-5872-4D9D-8330-DFE2C8A0D045}"/>
          </ac:spMkLst>
        </pc:spChg>
        <pc:spChg chg="add mod">
          <ac:chgData name="Jeong Seong Hyeok" userId="3e8353e6634430e1" providerId="LiveId" clId="{4FA5FBC5-14E9-458D-8DCC-BFEF7BD97465}" dt="2022-01-21T16:34:28.805" v="2469"/>
          <ac:spMkLst>
            <pc:docMk/>
            <pc:sldMk cId="2909183647" sldId="294"/>
            <ac:spMk id="13" creationId="{4EF2C038-3961-4DD5-9C1E-E0786B35ADB0}"/>
          </ac:spMkLst>
        </pc:spChg>
        <pc:picChg chg="add mod">
          <ac:chgData name="Jeong Seong Hyeok" userId="3e8353e6634430e1" providerId="LiveId" clId="{4FA5FBC5-14E9-458D-8DCC-BFEF7BD97465}" dt="2022-01-21T16:29:48.678" v="2410" actId="1076"/>
          <ac:picMkLst>
            <pc:docMk/>
            <pc:sldMk cId="2909183647" sldId="294"/>
            <ac:picMk id="6" creationId="{2822F3A8-AC56-4160-A49F-B4800F898414}"/>
          </ac:picMkLst>
        </pc:picChg>
        <pc:picChg chg="add mod">
          <ac:chgData name="Jeong Seong Hyeok" userId="3e8353e6634430e1" providerId="LiveId" clId="{4FA5FBC5-14E9-458D-8DCC-BFEF7BD97465}" dt="2022-01-21T16:34:31.772" v="2471" actId="1076"/>
          <ac:picMkLst>
            <pc:docMk/>
            <pc:sldMk cId="2909183647" sldId="294"/>
            <ac:picMk id="8" creationId="{77241874-5E8A-4054-9F5B-111D185BA3F6}"/>
          </ac:picMkLst>
        </pc:picChg>
        <pc:picChg chg="add mod">
          <ac:chgData name="Jeong Seong Hyeok" userId="3e8353e6634430e1" providerId="LiveId" clId="{4FA5FBC5-14E9-458D-8DCC-BFEF7BD97465}" dt="2022-01-21T16:34:30.897" v="2470" actId="1076"/>
          <ac:picMkLst>
            <pc:docMk/>
            <pc:sldMk cId="2909183647" sldId="294"/>
            <ac:picMk id="10" creationId="{DD55E8D5-2418-46C9-9043-ED4535A766C2}"/>
          </ac:picMkLst>
        </pc:picChg>
      </pc:sldChg>
      <pc:sldChg chg="addSp delSp modSp new mod">
        <pc:chgData name="Jeong Seong Hyeok" userId="3e8353e6634430e1" providerId="LiveId" clId="{4FA5FBC5-14E9-458D-8DCC-BFEF7BD97465}" dt="2022-01-21T16:35:24.971" v="2493" actId="2711"/>
        <pc:sldMkLst>
          <pc:docMk/>
          <pc:sldMk cId="3559187395" sldId="295"/>
        </pc:sldMkLst>
        <pc:spChg chg="del">
          <ac:chgData name="Jeong Seong Hyeok" userId="3e8353e6634430e1" providerId="LiveId" clId="{4FA5FBC5-14E9-458D-8DCC-BFEF7BD97465}" dt="2022-01-21T16:32:43.671" v="2447"/>
          <ac:spMkLst>
            <pc:docMk/>
            <pc:sldMk cId="3559187395" sldId="295"/>
            <ac:spMk id="2" creationId="{267CA3AA-B872-45A9-B51C-E905FCDA901B}"/>
          </ac:spMkLst>
        </pc:spChg>
        <pc:spChg chg="add mod">
          <ac:chgData name="Jeong Seong Hyeok" userId="3e8353e6634430e1" providerId="LiveId" clId="{4FA5FBC5-14E9-458D-8DCC-BFEF7BD97465}" dt="2022-01-21T16:32:45.873" v="2449" actId="20577"/>
          <ac:spMkLst>
            <pc:docMk/>
            <pc:sldMk cId="3559187395" sldId="295"/>
            <ac:spMk id="6" creationId="{02E3637E-F410-4DA9-9D7F-A1A019E2A69A}"/>
          </ac:spMkLst>
        </pc:spChg>
        <pc:spChg chg="add mod">
          <ac:chgData name="Jeong Seong Hyeok" userId="3e8353e6634430e1" providerId="LiveId" clId="{4FA5FBC5-14E9-458D-8DCC-BFEF7BD97465}" dt="2022-01-21T16:34:33.279" v="2472"/>
          <ac:spMkLst>
            <pc:docMk/>
            <pc:sldMk cId="3559187395" sldId="295"/>
            <ac:spMk id="13" creationId="{7D75AF25-C6BA-4C39-B340-0672365DD28B}"/>
          </ac:spMkLst>
        </pc:spChg>
        <pc:spChg chg="add mod">
          <ac:chgData name="Jeong Seong Hyeok" userId="3e8353e6634430e1" providerId="LiveId" clId="{4FA5FBC5-14E9-458D-8DCC-BFEF7BD97465}" dt="2022-01-21T16:35:24.971" v="2493" actId="2711"/>
          <ac:spMkLst>
            <pc:docMk/>
            <pc:sldMk cId="3559187395" sldId="295"/>
            <ac:spMk id="14" creationId="{22619329-FE6F-4945-9797-4771ADE5D1BA}"/>
          </ac:spMkLst>
        </pc:spChg>
        <pc:spChg chg="add mod">
          <ac:chgData name="Jeong Seong Hyeok" userId="3e8353e6634430e1" providerId="LiveId" clId="{4FA5FBC5-14E9-458D-8DCC-BFEF7BD97465}" dt="2022-01-21T16:35:00.379" v="2487" actId="20577"/>
          <ac:spMkLst>
            <pc:docMk/>
            <pc:sldMk cId="3559187395" sldId="295"/>
            <ac:spMk id="15" creationId="{489DDC14-4539-4B36-845D-70A71769810F}"/>
          </ac:spMkLst>
        </pc:spChg>
        <pc:picChg chg="add mod">
          <ac:chgData name="Jeong Seong Hyeok" userId="3e8353e6634430e1" providerId="LiveId" clId="{4FA5FBC5-14E9-458D-8DCC-BFEF7BD97465}" dt="2022-01-21T16:32:51.383" v="2451" actId="1076"/>
          <ac:picMkLst>
            <pc:docMk/>
            <pc:sldMk cId="3559187395" sldId="295"/>
            <ac:picMk id="5" creationId="{1988ADBF-C9D1-4307-8F6B-82853E0B281D}"/>
          </ac:picMkLst>
        </pc:picChg>
        <pc:picChg chg="add del">
          <ac:chgData name="Jeong Seong Hyeok" userId="3e8353e6634430e1" providerId="LiveId" clId="{4FA5FBC5-14E9-458D-8DCC-BFEF7BD97465}" dt="2022-01-21T16:33:23.229" v="2453" actId="478"/>
          <ac:picMkLst>
            <pc:docMk/>
            <pc:sldMk cId="3559187395" sldId="295"/>
            <ac:picMk id="8" creationId="{1DE2CE6C-24F2-4124-986F-079D0BD5C826}"/>
          </ac:picMkLst>
        </pc:picChg>
        <pc:picChg chg="add mod">
          <ac:chgData name="Jeong Seong Hyeok" userId="3e8353e6634430e1" providerId="LiveId" clId="{4FA5FBC5-14E9-458D-8DCC-BFEF7BD97465}" dt="2022-01-21T16:34:50.305" v="2477" actId="14100"/>
          <ac:picMkLst>
            <pc:docMk/>
            <pc:sldMk cId="3559187395" sldId="295"/>
            <ac:picMk id="10" creationId="{2FD65C81-52E1-42FE-B48E-B24F15C2C650}"/>
          </ac:picMkLst>
        </pc:picChg>
        <pc:picChg chg="add mod">
          <ac:chgData name="Jeong Seong Hyeok" userId="3e8353e6634430e1" providerId="LiveId" clId="{4FA5FBC5-14E9-458D-8DCC-BFEF7BD97465}" dt="2022-01-21T16:34:34.787" v="2473" actId="1076"/>
          <ac:picMkLst>
            <pc:docMk/>
            <pc:sldMk cId="3559187395" sldId="295"/>
            <ac:picMk id="12" creationId="{051AFDCA-4555-4A8D-93DB-9D1164C2039F}"/>
          </ac:picMkLst>
        </pc:picChg>
      </pc:sldChg>
      <pc:sldChg chg="addSp delSp modSp new mod modClrScheme chgLayout">
        <pc:chgData name="Jeong Seong Hyeok" userId="3e8353e6634430e1" providerId="LiveId" clId="{4FA5FBC5-14E9-458D-8DCC-BFEF7BD97465}" dt="2022-01-21T16:49:07.251" v="2619" actId="20577"/>
        <pc:sldMkLst>
          <pc:docMk/>
          <pc:sldMk cId="2770071364" sldId="296"/>
        </pc:sldMkLst>
        <pc:spChg chg="del">
          <ac:chgData name="Jeong Seong Hyeok" userId="3e8353e6634430e1" providerId="LiveId" clId="{4FA5FBC5-14E9-458D-8DCC-BFEF7BD97465}" dt="2022-01-21T16:42:19.150" v="2510" actId="26606"/>
          <ac:spMkLst>
            <pc:docMk/>
            <pc:sldMk cId="2770071364" sldId="296"/>
            <ac:spMk id="2" creationId="{2A990928-EDB4-401F-BC2F-8426597EC89A}"/>
          </ac:spMkLst>
        </pc:spChg>
        <pc:spChg chg="del">
          <ac:chgData name="Jeong Seong Hyeok" userId="3e8353e6634430e1" providerId="LiveId" clId="{4FA5FBC5-14E9-458D-8DCC-BFEF7BD97465}" dt="2022-01-21T16:42:19.150" v="2510" actId="26606"/>
          <ac:spMkLst>
            <pc:docMk/>
            <pc:sldMk cId="2770071364" sldId="296"/>
            <ac:spMk id="3" creationId="{8AF21E0D-052D-48FF-961C-9D234C1D632E}"/>
          </ac:spMkLst>
        </pc:spChg>
        <pc:spChg chg="del">
          <ac:chgData name="Jeong Seong Hyeok" userId="3e8353e6634430e1" providerId="LiveId" clId="{4FA5FBC5-14E9-458D-8DCC-BFEF7BD97465}" dt="2022-01-21T16:42:19.150" v="2510" actId="26606"/>
          <ac:spMkLst>
            <pc:docMk/>
            <pc:sldMk cId="2770071364" sldId="296"/>
            <ac:spMk id="4" creationId="{CC489F9C-4C03-48E2-B51D-31AE4E867CAC}"/>
          </ac:spMkLst>
        </pc:spChg>
        <pc:spChg chg="mod">
          <ac:chgData name="Jeong Seong Hyeok" userId="3e8353e6634430e1" providerId="LiveId" clId="{4FA5FBC5-14E9-458D-8DCC-BFEF7BD97465}" dt="2022-01-21T16:42:19.150" v="2510" actId="26606"/>
          <ac:spMkLst>
            <pc:docMk/>
            <pc:sldMk cId="2770071364" sldId="296"/>
            <ac:spMk id="5" creationId="{6CD92F23-DA7B-4578-B3C5-B37E21A0EF74}"/>
          </ac:spMkLst>
        </pc:spChg>
        <pc:spChg chg="add del mod">
          <ac:chgData name="Jeong Seong Hyeok" userId="3e8353e6634430e1" providerId="LiveId" clId="{4FA5FBC5-14E9-458D-8DCC-BFEF7BD97465}" dt="2022-01-21T16:43:25.465" v="2527" actId="478"/>
          <ac:spMkLst>
            <pc:docMk/>
            <pc:sldMk cId="2770071364" sldId="296"/>
            <ac:spMk id="10" creationId="{796EBB5B-4B55-456A-9E72-3981F1F40581}"/>
          </ac:spMkLst>
        </pc:spChg>
        <pc:spChg chg="add mod">
          <ac:chgData name="Jeong Seong Hyeok" userId="3e8353e6634430e1" providerId="LiveId" clId="{4FA5FBC5-14E9-458D-8DCC-BFEF7BD97465}" dt="2022-01-21T16:49:07.251" v="2619" actId="20577"/>
          <ac:spMkLst>
            <pc:docMk/>
            <pc:sldMk cId="2770071364" sldId="296"/>
            <ac:spMk id="11" creationId="{882BB074-5A6C-44FF-B958-323EF82C430F}"/>
          </ac:spMkLst>
        </pc:spChg>
        <pc:spChg chg="add del mod">
          <ac:chgData name="Jeong Seong Hyeok" userId="3e8353e6634430e1" providerId="LiveId" clId="{4FA5FBC5-14E9-458D-8DCC-BFEF7BD97465}" dt="2022-01-21T16:42:20.349" v="2511" actId="22"/>
          <ac:spMkLst>
            <pc:docMk/>
            <pc:sldMk cId="2770071364" sldId="296"/>
            <ac:spMk id="12" creationId="{7BDED3B0-0EAC-4FB4-AA20-10CBEA6A5CDC}"/>
          </ac:spMkLst>
        </pc:spChg>
        <pc:spChg chg="add mod">
          <ac:chgData name="Jeong Seong Hyeok" userId="3e8353e6634430e1" providerId="LiveId" clId="{4FA5FBC5-14E9-458D-8DCC-BFEF7BD97465}" dt="2022-01-21T16:46:36.800" v="2566" actId="2711"/>
          <ac:spMkLst>
            <pc:docMk/>
            <pc:sldMk cId="2770071364" sldId="296"/>
            <ac:spMk id="15" creationId="{A9E53C9F-5E59-43C8-85B1-7F67693B7F0D}"/>
          </ac:spMkLst>
        </pc:spChg>
        <pc:spChg chg="add mod">
          <ac:chgData name="Jeong Seong Hyeok" userId="3e8353e6634430e1" providerId="LiveId" clId="{4FA5FBC5-14E9-458D-8DCC-BFEF7BD97465}" dt="2022-01-21T16:46:12.829" v="2562" actId="20577"/>
          <ac:spMkLst>
            <pc:docMk/>
            <pc:sldMk cId="2770071364" sldId="296"/>
            <ac:spMk id="16" creationId="{14132864-A8D9-4814-A50A-6DD002EC35DD}"/>
          </ac:spMkLst>
        </pc:spChg>
        <pc:picChg chg="add mod ord">
          <ac:chgData name="Jeong Seong Hyeok" userId="3e8353e6634430e1" providerId="LiveId" clId="{4FA5FBC5-14E9-458D-8DCC-BFEF7BD97465}" dt="2022-01-21T16:42:38.575" v="2524" actId="1076"/>
          <ac:picMkLst>
            <pc:docMk/>
            <pc:sldMk cId="2770071364" sldId="296"/>
            <ac:picMk id="7" creationId="{9BA18B40-2792-4C03-953B-ED52252B6B43}"/>
          </ac:picMkLst>
        </pc:picChg>
        <pc:picChg chg="add mod">
          <ac:chgData name="Jeong Seong Hyeok" userId="3e8353e6634430e1" providerId="LiveId" clId="{4FA5FBC5-14E9-458D-8DCC-BFEF7BD97465}" dt="2022-01-21T16:45:49.248" v="2549" actId="1076"/>
          <ac:picMkLst>
            <pc:docMk/>
            <pc:sldMk cId="2770071364" sldId="296"/>
            <ac:picMk id="9" creationId="{7A47D5CC-DAEA-4E3D-B7A8-A91A6101C7D2}"/>
          </ac:picMkLst>
        </pc:picChg>
        <pc:picChg chg="add mod">
          <ac:chgData name="Jeong Seong Hyeok" userId="3e8353e6634430e1" providerId="LiveId" clId="{4FA5FBC5-14E9-458D-8DCC-BFEF7BD97465}" dt="2022-01-21T16:45:51.511" v="2550" actId="1076"/>
          <ac:picMkLst>
            <pc:docMk/>
            <pc:sldMk cId="2770071364" sldId="296"/>
            <ac:picMk id="14" creationId="{4C44576B-AA17-4807-8792-1A558B31A31D}"/>
          </ac:picMkLst>
        </pc:picChg>
      </pc:sldChg>
      <pc:sldChg chg="addSp delSp modSp new mod">
        <pc:chgData name="Jeong Seong Hyeok" userId="3e8353e6634430e1" providerId="LiveId" clId="{4FA5FBC5-14E9-458D-8DCC-BFEF7BD97465}" dt="2022-01-21T17:27:19.434" v="2850" actId="27918"/>
        <pc:sldMkLst>
          <pc:docMk/>
          <pc:sldMk cId="1211495771" sldId="297"/>
        </pc:sldMkLst>
        <pc:spChg chg="mod">
          <ac:chgData name="Jeong Seong Hyeok" userId="3e8353e6634430e1" providerId="LiveId" clId="{4FA5FBC5-14E9-458D-8DCC-BFEF7BD97465}" dt="2022-01-21T16:47:18.885" v="2597" actId="2711"/>
          <ac:spMkLst>
            <pc:docMk/>
            <pc:sldMk cId="1211495771" sldId="297"/>
            <ac:spMk id="2" creationId="{BFEA2984-C46D-4681-ABFB-94FF2F8556D3}"/>
          </ac:spMkLst>
        </pc:spChg>
        <pc:spChg chg="del">
          <ac:chgData name="Jeong Seong Hyeok" userId="3e8353e6634430e1" providerId="LiveId" clId="{4FA5FBC5-14E9-458D-8DCC-BFEF7BD97465}" dt="2022-01-21T16:47:27.574" v="2598"/>
          <ac:spMkLst>
            <pc:docMk/>
            <pc:sldMk cId="1211495771" sldId="297"/>
            <ac:spMk id="3" creationId="{D38C449C-04BA-4454-ABC1-1A8402924350}"/>
          </ac:spMkLst>
        </pc:spChg>
        <pc:spChg chg="del">
          <ac:chgData name="Jeong Seong Hyeok" userId="3e8353e6634430e1" providerId="LiveId" clId="{4FA5FBC5-14E9-458D-8DCC-BFEF7BD97465}" dt="2022-01-21T16:47:32.557" v="2599"/>
          <ac:spMkLst>
            <pc:docMk/>
            <pc:sldMk cId="1211495771" sldId="297"/>
            <ac:spMk id="4" creationId="{0F492F82-8F56-489F-B7E1-E13B500CEB43}"/>
          </ac:spMkLst>
        </pc:spChg>
        <pc:spChg chg="mod">
          <ac:chgData name="Jeong Seong Hyeok" userId="3e8353e6634430e1" providerId="LiveId" clId="{4FA5FBC5-14E9-458D-8DCC-BFEF7BD97465}" dt="2022-01-21T17:11:03.735" v="2680" actId="20577"/>
          <ac:spMkLst>
            <pc:docMk/>
            <pc:sldMk cId="1211495771" sldId="297"/>
            <ac:spMk id="5" creationId="{7A831EBA-4F87-4F78-A005-6EF907947939}"/>
          </ac:spMkLst>
        </pc:spChg>
        <pc:graphicFrameChg chg="add mod">
          <ac:chgData name="Jeong Seong Hyeok" userId="3e8353e6634430e1" providerId="LiveId" clId="{4FA5FBC5-14E9-458D-8DCC-BFEF7BD97465}" dt="2022-01-21T16:47:27.574" v="2598"/>
          <ac:graphicFrameMkLst>
            <pc:docMk/>
            <pc:sldMk cId="1211495771" sldId="297"/>
            <ac:graphicFrameMk id="6" creationId="{4DD483BD-9E9C-49AE-BB92-D0C12AF24471}"/>
          </ac:graphicFrameMkLst>
        </pc:graphicFrameChg>
        <pc:graphicFrameChg chg="add mod">
          <ac:chgData name="Jeong Seong Hyeok" userId="3e8353e6634430e1" providerId="LiveId" clId="{4FA5FBC5-14E9-458D-8DCC-BFEF7BD97465}" dt="2022-01-21T17:24:49.504" v="2826" actId="1076"/>
          <ac:graphicFrameMkLst>
            <pc:docMk/>
            <pc:sldMk cId="1211495771" sldId="297"/>
            <ac:graphicFrameMk id="7" creationId="{3402273B-0EEE-457F-9FE1-97B7C0ED4955}"/>
          </ac:graphicFrameMkLst>
        </pc:graphicFrameChg>
      </pc:sldChg>
      <pc:sldChg chg="addSp delSp modSp new mod modClrScheme chgLayout">
        <pc:chgData name="Jeong Seong Hyeok" userId="3e8353e6634430e1" providerId="LiveId" clId="{4FA5FBC5-14E9-458D-8DCC-BFEF7BD97465}" dt="2022-01-21T17:17:23.142" v="2739" actId="1076"/>
        <pc:sldMkLst>
          <pc:docMk/>
          <pc:sldMk cId="460451675" sldId="298"/>
        </pc:sldMkLst>
        <pc:spChg chg="del">
          <ac:chgData name="Jeong Seong Hyeok" userId="3e8353e6634430e1" providerId="LiveId" clId="{4FA5FBC5-14E9-458D-8DCC-BFEF7BD97465}" dt="2022-01-21T17:10:04.185" v="2658" actId="26606"/>
          <ac:spMkLst>
            <pc:docMk/>
            <pc:sldMk cId="460451675" sldId="298"/>
            <ac:spMk id="2" creationId="{EE3DD884-8EFE-4882-8D3B-1BD267D7B293}"/>
          </ac:spMkLst>
        </pc:spChg>
        <pc:spChg chg="del">
          <ac:chgData name="Jeong Seong Hyeok" userId="3e8353e6634430e1" providerId="LiveId" clId="{4FA5FBC5-14E9-458D-8DCC-BFEF7BD97465}" dt="2022-01-21T17:10:04.185" v="2658" actId="26606"/>
          <ac:spMkLst>
            <pc:docMk/>
            <pc:sldMk cId="460451675" sldId="298"/>
            <ac:spMk id="3" creationId="{86F2D29C-3ABA-45B1-B902-D8F3EAC56F8A}"/>
          </ac:spMkLst>
        </pc:spChg>
        <pc:spChg chg="del">
          <ac:chgData name="Jeong Seong Hyeok" userId="3e8353e6634430e1" providerId="LiveId" clId="{4FA5FBC5-14E9-458D-8DCC-BFEF7BD97465}" dt="2022-01-21T17:10:04.185" v="2658" actId="26606"/>
          <ac:spMkLst>
            <pc:docMk/>
            <pc:sldMk cId="460451675" sldId="298"/>
            <ac:spMk id="4" creationId="{8E975241-F7AC-4B16-AC3A-43237E639045}"/>
          </ac:spMkLst>
        </pc:spChg>
        <pc:spChg chg="mod">
          <ac:chgData name="Jeong Seong Hyeok" userId="3e8353e6634430e1" providerId="LiveId" clId="{4FA5FBC5-14E9-458D-8DCC-BFEF7BD97465}" dt="2022-01-21T17:10:59.539" v="2679" actId="20577"/>
          <ac:spMkLst>
            <pc:docMk/>
            <pc:sldMk cId="460451675" sldId="298"/>
            <ac:spMk id="5" creationId="{E7AC7A1D-564C-4CF9-B3C3-BD8C506545F0}"/>
          </ac:spMkLst>
        </pc:spChg>
        <pc:spChg chg="add mod">
          <ac:chgData name="Jeong Seong Hyeok" userId="3e8353e6634430e1" providerId="LiveId" clId="{4FA5FBC5-14E9-458D-8DCC-BFEF7BD97465}" dt="2022-01-21T17:10:18.665" v="2670" actId="20577"/>
          <ac:spMkLst>
            <pc:docMk/>
            <pc:sldMk cId="460451675" sldId="298"/>
            <ac:spMk id="8" creationId="{2CB49698-EB1E-4BF8-80EF-B4F7D76CCADF}"/>
          </ac:spMkLst>
        </pc:spChg>
        <pc:spChg chg="add del mod">
          <ac:chgData name="Jeong Seong Hyeok" userId="3e8353e6634430e1" providerId="LiveId" clId="{4FA5FBC5-14E9-458D-8DCC-BFEF7BD97465}" dt="2022-01-21T17:10:10.411" v="2659"/>
          <ac:spMkLst>
            <pc:docMk/>
            <pc:sldMk cId="460451675" sldId="298"/>
            <ac:spMk id="10" creationId="{474F6057-F2BB-4837-8992-EA6A74659DFD}"/>
          </ac:spMkLst>
        </pc:spChg>
        <pc:spChg chg="add del mod">
          <ac:chgData name="Jeong Seong Hyeok" userId="3e8353e6634430e1" providerId="LiveId" clId="{4FA5FBC5-14E9-458D-8DCC-BFEF7BD97465}" dt="2022-01-21T17:12:06.662" v="2686" actId="22"/>
          <ac:spMkLst>
            <pc:docMk/>
            <pc:sldMk cId="460451675" sldId="298"/>
            <ac:spMk id="12" creationId="{72732466-C5BA-46BD-B77A-61EDEF5434A3}"/>
          </ac:spMkLst>
        </pc:spChg>
        <pc:spChg chg="add mod">
          <ac:chgData name="Jeong Seong Hyeok" userId="3e8353e6634430e1" providerId="LiveId" clId="{4FA5FBC5-14E9-458D-8DCC-BFEF7BD97465}" dt="2022-01-21T17:13:24.444" v="2702" actId="1076"/>
          <ac:spMkLst>
            <pc:docMk/>
            <pc:sldMk cId="460451675" sldId="298"/>
            <ac:spMk id="17" creationId="{5D5C24EA-DE6F-4FEF-9856-D0D3C5AF4919}"/>
          </ac:spMkLst>
        </pc:spChg>
        <pc:spChg chg="add mod">
          <ac:chgData name="Jeong Seong Hyeok" userId="3e8353e6634430e1" providerId="LiveId" clId="{4FA5FBC5-14E9-458D-8DCC-BFEF7BD97465}" dt="2022-01-21T17:17:23.142" v="2739" actId="1076"/>
          <ac:spMkLst>
            <pc:docMk/>
            <pc:sldMk cId="460451675" sldId="298"/>
            <ac:spMk id="18" creationId="{FFB73D8F-6F01-477F-80F0-3C917134858D}"/>
          </ac:spMkLst>
        </pc:spChg>
        <pc:picChg chg="add mod">
          <ac:chgData name="Jeong Seong Hyeok" userId="3e8353e6634430e1" providerId="LiveId" clId="{4FA5FBC5-14E9-458D-8DCC-BFEF7BD97465}" dt="2022-01-21T17:10:57.316" v="2678" actId="1076"/>
          <ac:picMkLst>
            <pc:docMk/>
            <pc:sldMk cId="460451675" sldId="298"/>
            <ac:picMk id="7" creationId="{FD3773DE-C9E2-4710-8731-BF61E1EFF1C0}"/>
          </ac:picMkLst>
        </pc:picChg>
        <pc:picChg chg="add mod">
          <ac:chgData name="Jeong Seong Hyeok" userId="3e8353e6634430e1" providerId="LiveId" clId="{4FA5FBC5-14E9-458D-8DCC-BFEF7BD97465}" dt="2022-01-21T17:17:20.715" v="2738" actId="14100"/>
          <ac:picMkLst>
            <pc:docMk/>
            <pc:sldMk cId="460451675" sldId="298"/>
            <ac:picMk id="14" creationId="{7DAFF092-8BE3-4429-90A6-813C4F9DB2FC}"/>
          </ac:picMkLst>
        </pc:picChg>
        <pc:picChg chg="add mod ord">
          <ac:chgData name="Jeong Seong Hyeok" userId="3e8353e6634430e1" providerId="LiveId" clId="{4FA5FBC5-14E9-458D-8DCC-BFEF7BD97465}" dt="2022-01-21T17:12:21.067" v="2692" actId="1076"/>
          <ac:picMkLst>
            <pc:docMk/>
            <pc:sldMk cId="460451675" sldId="298"/>
            <ac:picMk id="16" creationId="{A72F6634-A3E0-47C0-BFF3-766329B713D5}"/>
          </ac:picMkLst>
        </pc:picChg>
      </pc:sldChg>
      <pc:sldChg chg="addSp delSp modSp new mod">
        <pc:chgData name="Jeong Seong Hyeok" userId="3e8353e6634430e1" providerId="LiveId" clId="{4FA5FBC5-14E9-458D-8DCC-BFEF7BD97465}" dt="2022-01-21T17:17:51.946" v="2745" actId="2711"/>
        <pc:sldMkLst>
          <pc:docMk/>
          <pc:sldMk cId="2729431194" sldId="299"/>
        </pc:sldMkLst>
        <pc:spChg chg="del">
          <ac:chgData name="Jeong Seong Hyeok" userId="3e8353e6634430e1" providerId="LiveId" clId="{4FA5FBC5-14E9-458D-8DCC-BFEF7BD97465}" dt="2022-01-21T17:15:31.929" v="2714" actId="478"/>
          <ac:spMkLst>
            <pc:docMk/>
            <pc:sldMk cId="2729431194" sldId="299"/>
            <ac:spMk id="2" creationId="{7852BE6A-D9A9-4B5F-85F0-D27F27041486}"/>
          </ac:spMkLst>
        </pc:spChg>
        <pc:spChg chg="del">
          <ac:chgData name="Jeong Seong Hyeok" userId="3e8353e6634430e1" providerId="LiveId" clId="{4FA5FBC5-14E9-458D-8DCC-BFEF7BD97465}" dt="2022-01-21T17:16:04.924" v="2722" actId="22"/>
          <ac:spMkLst>
            <pc:docMk/>
            <pc:sldMk cId="2729431194" sldId="299"/>
            <ac:spMk id="3" creationId="{E4BC9F08-B281-4E5C-B23A-A5B065401A4B}"/>
          </ac:spMkLst>
        </pc:spChg>
        <pc:spChg chg="mod">
          <ac:chgData name="Jeong Seong Hyeok" userId="3e8353e6634430e1" providerId="LiveId" clId="{4FA5FBC5-14E9-458D-8DCC-BFEF7BD97465}" dt="2022-01-21T17:13:32.605" v="2705" actId="20577"/>
          <ac:spMkLst>
            <pc:docMk/>
            <pc:sldMk cId="2729431194" sldId="299"/>
            <ac:spMk id="4" creationId="{D60C536F-4841-4EF8-8D8C-AE27B10D74B5}"/>
          </ac:spMkLst>
        </pc:spChg>
        <pc:spChg chg="add mod">
          <ac:chgData name="Jeong Seong Hyeok" userId="3e8353e6634430e1" providerId="LiveId" clId="{4FA5FBC5-14E9-458D-8DCC-BFEF7BD97465}" dt="2022-01-21T17:15:46.300" v="2721" actId="20577"/>
          <ac:spMkLst>
            <pc:docMk/>
            <pc:sldMk cId="2729431194" sldId="299"/>
            <ac:spMk id="5" creationId="{443B143A-FE9D-4A87-9508-BCF85ACF1D1E}"/>
          </ac:spMkLst>
        </pc:spChg>
        <pc:spChg chg="add mod">
          <ac:chgData name="Jeong Seong Hyeok" userId="3e8353e6634430e1" providerId="LiveId" clId="{4FA5FBC5-14E9-458D-8DCC-BFEF7BD97465}" dt="2022-01-21T17:17:51.946" v="2745" actId="2711"/>
          <ac:spMkLst>
            <pc:docMk/>
            <pc:sldMk cId="2729431194" sldId="299"/>
            <ac:spMk id="12" creationId="{D1A3B226-B83E-4BA3-834E-60877640186B}"/>
          </ac:spMkLst>
        </pc:spChg>
        <pc:spChg chg="add mod">
          <ac:chgData name="Jeong Seong Hyeok" userId="3e8353e6634430e1" providerId="LiveId" clId="{4FA5FBC5-14E9-458D-8DCC-BFEF7BD97465}" dt="2022-01-21T17:17:28.967" v="2741" actId="20577"/>
          <ac:spMkLst>
            <pc:docMk/>
            <pc:sldMk cId="2729431194" sldId="299"/>
            <ac:spMk id="13" creationId="{68E686D4-E381-4425-9188-FE17063D60A8}"/>
          </ac:spMkLst>
        </pc:spChg>
        <pc:picChg chg="add mod ord">
          <ac:chgData name="Jeong Seong Hyeok" userId="3e8353e6634430e1" providerId="LiveId" clId="{4FA5FBC5-14E9-458D-8DCC-BFEF7BD97465}" dt="2022-01-21T17:16:15.175" v="2726" actId="1076"/>
          <ac:picMkLst>
            <pc:docMk/>
            <pc:sldMk cId="2729431194" sldId="299"/>
            <ac:picMk id="7" creationId="{AEE01FBD-EE3B-4585-A0A1-4DC880530F06}"/>
          </ac:picMkLst>
        </pc:picChg>
        <pc:picChg chg="add mod">
          <ac:chgData name="Jeong Seong Hyeok" userId="3e8353e6634430e1" providerId="LiveId" clId="{4FA5FBC5-14E9-458D-8DCC-BFEF7BD97465}" dt="2022-01-21T17:16:43.576" v="2731" actId="14100"/>
          <ac:picMkLst>
            <pc:docMk/>
            <pc:sldMk cId="2729431194" sldId="299"/>
            <ac:picMk id="9" creationId="{17648A5A-2684-4FAD-97F0-04E3BC12AC37}"/>
          </ac:picMkLst>
        </pc:picChg>
        <pc:picChg chg="add mod">
          <ac:chgData name="Jeong Seong Hyeok" userId="3e8353e6634430e1" providerId="LiveId" clId="{4FA5FBC5-14E9-458D-8DCC-BFEF7BD97465}" dt="2022-01-21T17:17:06.648" v="2734" actId="14100"/>
          <ac:picMkLst>
            <pc:docMk/>
            <pc:sldMk cId="2729431194" sldId="299"/>
            <ac:picMk id="11" creationId="{F06D68BE-FC99-405D-B552-0140F7E28045}"/>
          </ac:picMkLst>
        </pc:picChg>
      </pc:sldChg>
      <pc:sldChg chg="addSp delSp modSp new mod">
        <pc:chgData name="Jeong Seong Hyeok" userId="3e8353e6634430e1" providerId="LiveId" clId="{4FA5FBC5-14E9-458D-8DCC-BFEF7BD97465}" dt="2022-01-21T17:24:15.973" v="2822" actId="20578"/>
        <pc:sldMkLst>
          <pc:docMk/>
          <pc:sldMk cId="116170946" sldId="300"/>
        </pc:sldMkLst>
        <pc:spChg chg="del">
          <ac:chgData name="Jeong Seong Hyeok" userId="3e8353e6634430e1" providerId="LiveId" clId="{4FA5FBC5-14E9-458D-8DCC-BFEF7BD97465}" dt="2022-01-21T17:17:57.509" v="2746"/>
          <ac:spMkLst>
            <pc:docMk/>
            <pc:sldMk cId="116170946" sldId="300"/>
            <ac:spMk id="2" creationId="{AB2FAA72-970D-4E3E-91B2-D6C2313C10A5}"/>
          </ac:spMkLst>
        </pc:spChg>
        <pc:spChg chg="del">
          <ac:chgData name="Jeong Seong Hyeok" userId="3e8353e6634430e1" providerId="LiveId" clId="{4FA5FBC5-14E9-458D-8DCC-BFEF7BD97465}" dt="2022-01-21T17:19:33.396" v="2752" actId="22"/>
          <ac:spMkLst>
            <pc:docMk/>
            <pc:sldMk cId="116170946" sldId="300"/>
            <ac:spMk id="3" creationId="{C72DF1A9-15AE-488E-BBF9-E069A4ABD167}"/>
          </ac:spMkLst>
        </pc:spChg>
        <pc:spChg chg="mod">
          <ac:chgData name="Jeong Seong Hyeok" userId="3e8353e6634430e1" providerId="LiveId" clId="{4FA5FBC5-14E9-458D-8DCC-BFEF7BD97465}" dt="2022-01-21T17:13:35.422" v="2706" actId="20577"/>
          <ac:spMkLst>
            <pc:docMk/>
            <pc:sldMk cId="116170946" sldId="300"/>
            <ac:spMk id="4" creationId="{F4D46B8B-BE79-47B8-938F-4352CC5FD8DC}"/>
          </ac:spMkLst>
        </pc:spChg>
        <pc:spChg chg="add mod">
          <ac:chgData name="Jeong Seong Hyeok" userId="3e8353e6634430e1" providerId="LiveId" clId="{4FA5FBC5-14E9-458D-8DCC-BFEF7BD97465}" dt="2022-01-21T17:18:08.964" v="2748" actId="20577"/>
          <ac:spMkLst>
            <pc:docMk/>
            <pc:sldMk cId="116170946" sldId="300"/>
            <ac:spMk id="5" creationId="{790744E1-A44A-4C68-8F46-5639D1DDDBD9}"/>
          </ac:spMkLst>
        </pc:spChg>
        <pc:spChg chg="add mod">
          <ac:chgData name="Jeong Seong Hyeok" userId="3e8353e6634430e1" providerId="LiveId" clId="{4FA5FBC5-14E9-458D-8DCC-BFEF7BD97465}" dt="2022-01-21T17:24:15.973" v="2822" actId="20578"/>
          <ac:spMkLst>
            <pc:docMk/>
            <pc:sldMk cId="116170946" sldId="300"/>
            <ac:spMk id="12" creationId="{0727A00B-61B7-492A-A27D-45DCF2D46F2B}"/>
          </ac:spMkLst>
        </pc:spChg>
        <pc:spChg chg="add mod">
          <ac:chgData name="Jeong Seong Hyeok" userId="3e8353e6634430e1" providerId="LiveId" clId="{4FA5FBC5-14E9-458D-8DCC-BFEF7BD97465}" dt="2022-01-21T17:20:16.087" v="2770" actId="20577"/>
          <ac:spMkLst>
            <pc:docMk/>
            <pc:sldMk cId="116170946" sldId="300"/>
            <ac:spMk id="13" creationId="{EF8F4A29-CC7D-4EEA-9C62-0C15A14F6803}"/>
          </ac:spMkLst>
        </pc:spChg>
        <pc:picChg chg="add mod">
          <ac:chgData name="Jeong Seong Hyeok" userId="3e8353e6634430e1" providerId="LiveId" clId="{4FA5FBC5-14E9-458D-8DCC-BFEF7BD97465}" dt="2022-01-21T17:18:33.751" v="2751" actId="1076"/>
          <ac:picMkLst>
            <pc:docMk/>
            <pc:sldMk cId="116170946" sldId="300"/>
            <ac:picMk id="7" creationId="{2126A681-EA01-4F7D-9250-CC7B5D771305}"/>
          </ac:picMkLst>
        </pc:picChg>
        <pc:picChg chg="add mod ord">
          <ac:chgData name="Jeong Seong Hyeok" userId="3e8353e6634430e1" providerId="LiveId" clId="{4FA5FBC5-14E9-458D-8DCC-BFEF7BD97465}" dt="2022-01-21T17:19:42.409" v="2755" actId="14100"/>
          <ac:picMkLst>
            <pc:docMk/>
            <pc:sldMk cId="116170946" sldId="300"/>
            <ac:picMk id="9" creationId="{ABB05636-483A-4CC8-AC3C-588700EC77CC}"/>
          </ac:picMkLst>
        </pc:picChg>
        <pc:picChg chg="add mod">
          <ac:chgData name="Jeong Seong Hyeok" userId="3e8353e6634430e1" providerId="LiveId" clId="{4FA5FBC5-14E9-458D-8DCC-BFEF7BD97465}" dt="2022-01-21T17:19:59.010" v="2759" actId="1076"/>
          <ac:picMkLst>
            <pc:docMk/>
            <pc:sldMk cId="116170946" sldId="300"/>
            <ac:picMk id="11" creationId="{7A7EF8B8-F389-4B7F-96AF-4AA1489BA9EE}"/>
          </ac:picMkLst>
        </pc:picChg>
      </pc:sldChg>
      <pc:sldChg chg="addSp delSp modSp new mod">
        <pc:chgData name="Jeong Seong Hyeok" userId="3e8353e6634430e1" providerId="LiveId" clId="{4FA5FBC5-14E9-458D-8DCC-BFEF7BD97465}" dt="2022-01-21T17:23:04.422" v="2818" actId="2711"/>
        <pc:sldMkLst>
          <pc:docMk/>
          <pc:sldMk cId="1531646419" sldId="301"/>
        </pc:sldMkLst>
        <pc:spChg chg="del">
          <ac:chgData name="Jeong Seong Hyeok" userId="3e8353e6634430e1" providerId="LiveId" clId="{4FA5FBC5-14E9-458D-8DCC-BFEF7BD97465}" dt="2022-01-21T17:20:45.654" v="2776"/>
          <ac:spMkLst>
            <pc:docMk/>
            <pc:sldMk cId="1531646419" sldId="301"/>
            <ac:spMk id="2" creationId="{CE022825-E3FE-4424-AEBD-4CFEB8999CA2}"/>
          </ac:spMkLst>
        </pc:spChg>
        <pc:spChg chg="del">
          <ac:chgData name="Jeong Seong Hyeok" userId="3e8353e6634430e1" providerId="LiveId" clId="{4FA5FBC5-14E9-458D-8DCC-BFEF7BD97465}" dt="2022-01-21T17:22:18.881" v="2798" actId="22"/>
          <ac:spMkLst>
            <pc:docMk/>
            <pc:sldMk cId="1531646419" sldId="301"/>
            <ac:spMk id="3" creationId="{2F7093C3-16EE-49DF-8C10-AA71880D741C}"/>
          </ac:spMkLst>
        </pc:spChg>
        <pc:spChg chg="del">
          <ac:chgData name="Jeong Seong Hyeok" userId="3e8353e6634430e1" providerId="LiveId" clId="{4FA5FBC5-14E9-458D-8DCC-BFEF7BD97465}" dt="2022-01-21T17:21:57.338" v="2795" actId="22"/>
          <ac:spMkLst>
            <pc:docMk/>
            <pc:sldMk cId="1531646419" sldId="301"/>
            <ac:spMk id="4" creationId="{23A1EF9E-5208-4694-A538-4D3863519318}"/>
          </ac:spMkLst>
        </pc:spChg>
        <pc:spChg chg="add mod">
          <ac:chgData name="Jeong Seong Hyeok" userId="3e8353e6634430e1" providerId="LiveId" clId="{4FA5FBC5-14E9-458D-8DCC-BFEF7BD97465}" dt="2022-01-21T17:20:50.928" v="2788" actId="20577"/>
          <ac:spMkLst>
            <pc:docMk/>
            <pc:sldMk cId="1531646419" sldId="301"/>
            <ac:spMk id="6" creationId="{C000C093-5847-42E6-88EA-B3A0E9ABE47D}"/>
          </ac:spMkLst>
        </pc:spChg>
        <pc:spChg chg="add mod">
          <ac:chgData name="Jeong Seong Hyeok" userId="3e8353e6634430e1" providerId="LiveId" clId="{4FA5FBC5-14E9-458D-8DCC-BFEF7BD97465}" dt="2022-01-21T17:23:04.422" v="2818" actId="2711"/>
          <ac:spMkLst>
            <pc:docMk/>
            <pc:sldMk cId="1531646419" sldId="301"/>
            <ac:spMk id="13" creationId="{6BF45027-CD6F-41FF-99EA-E44216CFCD92}"/>
          </ac:spMkLst>
        </pc:spChg>
        <pc:spChg chg="add mod">
          <ac:chgData name="Jeong Seong Hyeok" userId="3e8353e6634430e1" providerId="LiveId" clId="{4FA5FBC5-14E9-458D-8DCC-BFEF7BD97465}" dt="2022-01-21T17:22:43.323" v="2813" actId="6549"/>
          <ac:spMkLst>
            <pc:docMk/>
            <pc:sldMk cId="1531646419" sldId="301"/>
            <ac:spMk id="14" creationId="{9C56D7FB-6DB6-4DC0-BFF9-4FAEB50EDEA5}"/>
          </ac:spMkLst>
        </pc:spChg>
        <pc:picChg chg="add mod">
          <ac:chgData name="Jeong Seong Hyeok" userId="3e8353e6634430e1" providerId="LiveId" clId="{4FA5FBC5-14E9-458D-8DCC-BFEF7BD97465}" dt="2022-01-21T17:21:38.728" v="2794" actId="1076"/>
          <ac:picMkLst>
            <pc:docMk/>
            <pc:sldMk cId="1531646419" sldId="301"/>
            <ac:picMk id="8" creationId="{886B7D3C-3882-4DBA-BC2A-844F95FA485B}"/>
          </ac:picMkLst>
        </pc:picChg>
        <pc:picChg chg="add mod ord">
          <ac:chgData name="Jeong Seong Hyeok" userId="3e8353e6634430e1" providerId="LiveId" clId="{4FA5FBC5-14E9-458D-8DCC-BFEF7BD97465}" dt="2022-01-21T17:22:32.776" v="2803" actId="14100"/>
          <ac:picMkLst>
            <pc:docMk/>
            <pc:sldMk cId="1531646419" sldId="301"/>
            <ac:picMk id="10" creationId="{DAE2E862-B884-495D-8517-70467CD3E172}"/>
          </ac:picMkLst>
        </pc:picChg>
        <pc:picChg chg="add mod ord">
          <ac:chgData name="Jeong Seong Hyeok" userId="3e8353e6634430e1" providerId="LiveId" clId="{4FA5FBC5-14E9-458D-8DCC-BFEF7BD97465}" dt="2022-01-21T17:22:20.598" v="2799" actId="1076"/>
          <ac:picMkLst>
            <pc:docMk/>
            <pc:sldMk cId="1531646419" sldId="301"/>
            <ac:picMk id="12" creationId="{5A100D30-AAD6-4B35-A560-0078CA3B5ACB}"/>
          </ac:picMkLst>
        </pc:picChg>
      </pc:sldChg>
      <pc:sldChg chg="addSp delSp modSp new del mod modClrScheme chgLayout">
        <pc:chgData name="Jeong Seong Hyeok" userId="3e8353e6634430e1" providerId="LiveId" clId="{4FA5FBC5-14E9-458D-8DCC-BFEF7BD97465}" dt="2022-01-21T17:43:05.904" v="3917" actId="2696"/>
        <pc:sldMkLst>
          <pc:docMk/>
          <pc:sldMk cId="2479344540" sldId="302"/>
        </pc:sldMkLst>
        <pc:spChg chg="del">
          <ac:chgData name="Jeong Seong Hyeok" userId="3e8353e6634430e1" providerId="LiveId" clId="{4FA5FBC5-14E9-458D-8DCC-BFEF7BD97465}" dt="2022-01-21T17:30:55.210" v="2852" actId="26606"/>
          <ac:spMkLst>
            <pc:docMk/>
            <pc:sldMk cId="2479344540" sldId="302"/>
            <ac:spMk id="2" creationId="{8BB1E1B2-7B57-4723-BBA4-FC0E654F7C78}"/>
          </ac:spMkLst>
        </pc:spChg>
        <pc:spChg chg="del">
          <ac:chgData name="Jeong Seong Hyeok" userId="3e8353e6634430e1" providerId="LiveId" clId="{4FA5FBC5-14E9-458D-8DCC-BFEF7BD97465}" dt="2022-01-21T17:30:55.210" v="2852" actId="26606"/>
          <ac:spMkLst>
            <pc:docMk/>
            <pc:sldMk cId="2479344540" sldId="302"/>
            <ac:spMk id="3" creationId="{C566F975-30D0-4451-8266-0D3ABC23CE21}"/>
          </ac:spMkLst>
        </pc:spChg>
        <pc:spChg chg="del">
          <ac:chgData name="Jeong Seong Hyeok" userId="3e8353e6634430e1" providerId="LiveId" clId="{4FA5FBC5-14E9-458D-8DCC-BFEF7BD97465}" dt="2022-01-21T17:30:55.210" v="2852" actId="26606"/>
          <ac:spMkLst>
            <pc:docMk/>
            <pc:sldMk cId="2479344540" sldId="302"/>
            <ac:spMk id="4" creationId="{4F92379E-F893-4B3D-B2CF-04520561DD12}"/>
          </ac:spMkLst>
        </pc:spChg>
        <pc:spChg chg="mod">
          <ac:chgData name="Jeong Seong Hyeok" userId="3e8353e6634430e1" providerId="LiveId" clId="{4FA5FBC5-14E9-458D-8DCC-BFEF7BD97465}" dt="2022-01-21T17:30:55.210" v="2852" actId="26606"/>
          <ac:spMkLst>
            <pc:docMk/>
            <pc:sldMk cId="2479344540" sldId="302"/>
            <ac:spMk id="5" creationId="{141ADC27-B43B-423E-8F71-C493C20783E1}"/>
          </ac:spMkLst>
        </pc:spChg>
        <pc:spChg chg="add mod">
          <ac:chgData name="Jeong Seong Hyeok" userId="3e8353e6634430e1" providerId="LiveId" clId="{4FA5FBC5-14E9-458D-8DCC-BFEF7BD97465}" dt="2022-01-21T17:31:32.793" v="2872" actId="1076"/>
          <ac:spMkLst>
            <pc:docMk/>
            <pc:sldMk cId="2479344540" sldId="302"/>
            <ac:spMk id="10" creationId="{7A6205A5-625A-49D0-A63C-E82B90DBD27E}"/>
          </ac:spMkLst>
        </pc:spChg>
        <pc:spChg chg="add mod">
          <ac:chgData name="Jeong Seong Hyeok" userId="3e8353e6634430e1" providerId="LiveId" clId="{4FA5FBC5-14E9-458D-8DCC-BFEF7BD97465}" dt="2022-01-21T17:36:54.272" v="3514"/>
          <ac:spMkLst>
            <pc:docMk/>
            <pc:sldMk cId="2479344540" sldId="302"/>
            <ac:spMk id="12" creationId="{7A09FD14-5C1F-4FB5-9BB6-415DF8BC1523}"/>
          </ac:spMkLst>
        </pc:spChg>
        <pc:spChg chg="add mod">
          <ac:chgData name="Jeong Seong Hyeok" userId="3e8353e6634430e1" providerId="LiveId" clId="{4FA5FBC5-14E9-458D-8DCC-BFEF7BD97465}" dt="2022-01-21T17:30:55.210" v="2852" actId="26606"/>
          <ac:spMkLst>
            <pc:docMk/>
            <pc:sldMk cId="2479344540" sldId="302"/>
            <ac:spMk id="14" creationId="{E7B4F288-6165-4503-99CF-2BD0B39BEAAD}"/>
          </ac:spMkLst>
        </pc:spChg>
      </pc:sldChg>
      <pc:sldChg chg="addSp delSp modSp new mod modClrScheme chgLayout">
        <pc:chgData name="Jeong Seong Hyeok" userId="3e8353e6634430e1" providerId="LiveId" clId="{4FA5FBC5-14E9-458D-8DCC-BFEF7BD97465}" dt="2022-01-21T20:08:34.918" v="5693" actId="20577"/>
        <pc:sldMkLst>
          <pc:docMk/>
          <pc:sldMk cId="2363111301" sldId="303"/>
        </pc:sldMkLst>
        <pc:spChg chg="mod">
          <ac:chgData name="Jeong Seong Hyeok" userId="3e8353e6634430e1" providerId="LiveId" clId="{4FA5FBC5-14E9-458D-8DCC-BFEF7BD97465}" dt="2022-01-21T17:38:20.158" v="3550" actId="2711"/>
          <ac:spMkLst>
            <pc:docMk/>
            <pc:sldMk cId="2363111301" sldId="303"/>
            <ac:spMk id="2" creationId="{6BAF3171-0AE2-451C-98A3-E878BC8B62F6}"/>
          </ac:spMkLst>
        </pc:spChg>
        <pc:spChg chg="del mod">
          <ac:chgData name="Jeong Seong Hyeok" userId="3e8353e6634430e1" providerId="LiveId" clId="{4FA5FBC5-14E9-458D-8DCC-BFEF7BD97465}" dt="2022-01-21T17:37:45.158" v="3543"/>
          <ac:spMkLst>
            <pc:docMk/>
            <pc:sldMk cId="2363111301" sldId="303"/>
            <ac:spMk id="3" creationId="{95AF79E9-ED9F-4F12-902C-928269052965}"/>
          </ac:spMkLst>
        </pc:spChg>
        <pc:spChg chg="del">
          <ac:chgData name="Jeong Seong Hyeok" userId="3e8353e6634430e1" providerId="LiveId" clId="{4FA5FBC5-14E9-458D-8DCC-BFEF7BD97465}" dt="2022-01-21T17:37:40.796" v="3541" actId="478"/>
          <ac:spMkLst>
            <pc:docMk/>
            <pc:sldMk cId="2363111301" sldId="303"/>
            <ac:spMk id="4" creationId="{9156EA8F-F0F6-44FF-8C24-D12532F6B608}"/>
          </ac:spMkLst>
        </pc:spChg>
        <pc:spChg chg="mod ord">
          <ac:chgData name="Jeong Seong Hyeok" userId="3e8353e6634430e1" providerId="LiveId" clId="{4FA5FBC5-14E9-458D-8DCC-BFEF7BD97465}" dt="2022-01-21T17:44:35.135" v="3947" actId="6549"/>
          <ac:spMkLst>
            <pc:docMk/>
            <pc:sldMk cId="2363111301" sldId="303"/>
            <ac:spMk id="5" creationId="{ED658EF2-3024-47D2-96E6-B001C5828805}"/>
          </ac:spMkLst>
        </pc:spChg>
        <pc:spChg chg="add del mod">
          <ac:chgData name="Jeong Seong Hyeok" userId="3e8353e6634430e1" providerId="LiveId" clId="{4FA5FBC5-14E9-458D-8DCC-BFEF7BD97465}" dt="2022-01-21T17:38:10.298" v="3549" actId="26606"/>
          <ac:spMkLst>
            <pc:docMk/>
            <pc:sldMk cId="2363111301" sldId="303"/>
            <ac:spMk id="6" creationId="{FBB25941-9F88-4B68-BBD9-FF9F7E637CF7}"/>
          </ac:spMkLst>
        </pc:spChg>
        <pc:spChg chg="add mod">
          <ac:chgData name="Jeong Seong Hyeok" userId="3e8353e6634430e1" providerId="LiveId" clId="{4FA5FBC5-14E9-458D-8DCC-BFEF7BD97465}" dt="2022-01-21T17:39:51.539" v="3603" actId="1076"/>
          <ac:spMkLst>
            <pc:docMk/>
            <pc:sldMk cId="2363111301" sldId="303"/>
            <ac:spMk id="10" creationId="{51FC7521-5EDC-466B-8865-FE406CBEBC94}"/>
          </ac:spMkLst>
        </pc:spChg>
        <pc:spChg chg="add del mod">
          <ac:chgData name="Jeong Seong Hyeok" userId="3e8353e6634430e1" providerId="LiveId" clId="{4FA5FBC5-14E9-458D-8DCC-BFEF7BD97465}" dt="2022-01-21T17:38:10.217" v="3548" actId="26606"/>
          <ac:spMkLst>
            <pc:docMk/>
            <pc:sldMk cId="2363111301" sldId="303"/>
            <ac:spMk id="11" creationId="{A495BBDA-5943-4D6B-A757-14516330FC8A}"/>
          </ac:spMkLst>
        </pc:spChg>
        <pc:spChg chg="add del mod">
          <ac:chgData name="Jeong Seong Hyeok" userId="3e8353e6634430e1" providerId="LiveId" clId="{4FA5FBC5-14E9-458D-8DCC-BFEF7BD97465}" dt="2022-01-21T17:39:36.429" v="3584" actId="478"/>
          <ac:spMkLst>
            <pc:docMk/>
            <pc:sldMk cId="2363111301" sldId="303"/>
            <ac:spMk id="12" creationId="{A64D7955-F8BA-4BD9-A46E-0E9473008E47}"/>
          </ac:spMkLst>
        </pc:spChg>
        <pc:spChg chg="add mod">
          <ac:chgData name="Jeong Seong Hyeok" userId="3e8353e6634430e1" providerId="LiveId" clId="{4FA5FBC5-14E9-458D-8DCC-BFEF7BD97465}" dt="2022-01-21T17:41:21.272" v="3679"/>
          <ac:spMkLst>
            <pc:docMk/>
            <pc:sldMk cId="2363111301" sldId="303"/>
            <ac:spMk id="14" creationId="{842352DD-6951-44FF-8A5F-A4A7372657D5}"/>
          </ac:spMkLst>
        </pc:spChg>
        <pc:spChg chg="add mod">
          <ac:chgData name="Jeong Seong Hyeok" userId="3e8353e6634430e1" providerId="LiveId" clId="{4FA5FBC5-14E9-458D-8DCC-BFEF7BD97465}" dt="2022-01-21T17:41:21.272" v="3679"/>
          <ac:spMkLst>
            <pc:docMk/>
            <pc:sldMk cId="2363111301" sldId="303"/>
            <ac:spMk id="15" creationId="{208FB80B-BFAD-4512-855F-F83A8A101BAD}"/>
          </ac:spMkLst>
        </pc:spChg>
        <pc:grpChg chg="add del mod">
          <ac:chgData name="Jeong Seong Hyeok" userId="3e8353e6634430e1" providerId="LiveId" clId="{4FA5FBC5-14E9-458D-8DCC-BFEF7BD97465}" dt="2022-01-21T17:41:23.361" v="3680" actId="478"/>
          <ac:grpSpMkLst>
            <pc:docMk/>
            <pc:sldMk cId="2363111301" sldId="303"/>
            <ac:grpSpMk id="13" creationId="{BDC55B7C-E171-4013-A9F1-4AB22151BA60}"/>
          </ac:grpSpMkLst>
        </pc:grpChg>
        <pc:graphicFrameChg chg="add mod">
          <ac:chgData name="Jeong Seong Hyeok" userId="3e8353e6634430e1" providerId="LiveId" clId="{4FA5FBC5-14E9-458D-8DCC-BFEF7BD97465}" dt="2022-01-21T20:08:34.918" v="5693" actId="20577"/>
          <ac:graphicFrameMkLst>
            <pc:docMk/>
            <pc:sldMk cId="2363111301" sldId="303"/>
            <ac:graphicFrameMk id="8" creationId="{C2C3A738-3669-41A8-9771-87EE591C31DF}"/>
          </ac:graphicFrameMkLst>
        </pc:graphicFrameChg>
      </pc:sldChg>
      <pc:sldChg chg="addSp delSp modSp new mod modClrScheme chgLayout">
        <pc:chgData name="Jeong Seong Hyeok" userId="3e8353e6634430e1" providerId="LiveId" clId="{4FA5FBC5-14E9-458D-8DCC-BFEF7BD97465}" dt="2022-01-21T17:44:32.566" v="3946" actId="6549"/>
        <pc:sldMkLst>
          <pc:docMk/>
          <pc:sldMk cId="1325046204" sldId="304"/>
        </pc:sldMkLst>
        <pc:spChg chg="del">
          <ac:chgData name="Jeong Seong Hyeok" userId="3e8353e6634430e1" providerId="LiveId" clId="{4FA5FBC5-14E9-458D-8DCC-BFEF7BD97465}" dt="2022-01-21T17:43:14.455" v="3919" actId="26606"/>
          <ac:spMkLst>
            <pc:docMk/>
            <pc:sldMk cId="1325046204" sldId="304"/>
            <ac:spMk id="2" creationId="{8D3CC07E-8076-4484-BE1F-755FB5C483A0}"/>
          </ac:spMkLst>
        </pc:spChg>
        <pc:spChg chg="del">
          <ac:chgData name="Jeong Seong Hyeok" userId="3e8353e6634430e1" providerId="LiveId" clId="{4FA5FBC5-14E9-458D-8DCC-BFEF7BD97465}" dt="2022-01-21T17:43:14.455" v="3919" actId="26606"/>
          <ac:spMkLst>
            <pc:docMk/>
            <pc:sldMk cId="1325046204" sldId="304"/>
            <ac:spMk id="3" creationId="{63ACA918-199B-407F-9317-C0E842880630}"/>
          </ac:spMkLst>
        </pc:spChg>
        <pc:spChg chg="del">
          <ac:chgData name="Jeong Seong Hyeok" userId="3e8353e6634430e1" providerId="LiveId" clId="{4FA5FBC5-14E9-458D-8DCC-BFEF7BD97465}" dt="2022-01-21T17:43:14.455" v="3919" actId="26606"/>
          <ac:spMkLst>
            <pc:docMk/>
            <pc:sldMk cId="1325046204" sldId="304"/>
            <ac:spMk id="4" creationId="{4D2BEF6F-0100-4EE9-8011-DB511ED3AA3A}"/>
          </ac:spMkLst>
        </pc:spChg>
        <pc:spChg chg="mod">
          <ac:chgData name="Jeong Seong Hyeok" userId="3e8353e6634430e1" providerId="LiveId" clId="{4FA5FBC5-14E9-458D-8DCC-BFEF7BD97465}" dt="2022-01-21T17:44:32.566" v="3946" actId="6549"/>
          <ac:spMkLst>
            <pc:docMk/>
            <pc:sldMk cId="1325046204" sldId="304"/>
            <ac:spMk id="5" creationId="{1A1A15FD-1E80-44E2-AD39-D58A6148947E}"/>
          </ac:spMkLst>
        </pc:spChg>
        <pc:spChg chg="add mod">
          <ac:chgData name="Jeong Seong Hyeok" userId="3e8353e6634430e1" providerId="LiveId" clId="{4FA5FBC5-14E9-458D-8DCC-BFEF7BD97465}" dt="2022-01-21T17:43:39.200" v="3943" actId="1076"/>
          <ac:spMkLst>
            <pc:docMk/>
            <pc:sldMk cId="1325046204" sldId="304"/>
            <ac:spMk id="10" creationId="{9401DEDD-235B-4F1D-8C50-CE0DBAE417F2}"/>
          </ac:spMkLst>
        </pc:spChg>
        <pc:spChg chg="add mod">
          <ac:chgData name="Jeong Seong Hyeok" userId="3e8353e6634430e1" providerId="LiveId" clId="{4FA5FBC5-14E9-458D-8DCC-BFEF7BD97465}" dt="2022-01-21T17:43:49.809" v="3944" actId="1076"/>
          <ac:spMkLst>
            <pc:docMk/>
            <pc:sldMk cId="1325046204" sldId="304"/>
            <ac:spMk id="12" creationId="{E72F8703-D5DD-4B3D-AD2C-369F0E72F90D}"/>
          </ac:spMkLst>
        </pc:spChg>
        <pc:spChg chg="add del mod">
          <ac:chgData name="Jeong Seong Hyeok" userId="3e8353e6634430e1" providerId="LiveId" clId="{4FA5FBC5-14E9-458D-8DCC-BFEF7BD97465}" dt="2022-01-21T17:44:31.337" v="3945" actId="478"/>
          <ac:spMkLst>
            <pc:docMk/>
            <pc:sldMk cId="1325046204" sldId="304"/>
            <ac:spMk id="14" creationId="{1B8039D4-0E38-426D-9762-A7D3C6D57FD7}"/>
          </ac:spMkLst>
        </pc:spChg>
      </pc:sldChg>
      <pc:sldChg chg="delSp modSp new mod">
        <pc:chgData name="Jeong Seong Hyeok" userId="3e8353e6634430e1" providerId="LiveId" clId="{4FA5FBC5-14E9-458D-8DCC-BFEF7BD97465}" dt="2022-01-21T19:50:59.156" v="5050" actId="21"/>
        <pc:sldMkLst>
          <pc:docMk/>
          <pc:sldMk cId="4146653908" sldId="305"/>
        </pc:sldMkLst>
        <pc:spChg chg="mod">
          <ac:chgData name="Jeong Seong Hyeok" userId="3e8353e6634430e1" providerId="LiveId" clId="{4FA5FBC5-14E9-458D-8DCC-BFEF7BD97465}" dt="2022-01-21T19:46:49.451" v="4681" actId="2711"/>
          <ac:spMkLst>
            <pc:docMk/>
            <pc:sldMk cId="4146653908" sldId="305"/>
            <ac:spMk id="2" creationId="{2367C113-056D-4254-BDEF-F25AA0043BD4}"/>
          </ac:spMkLst>
        </pc:spChg>
        <pc:spChg chg="mod">
          <ac:chgData name="Jeong Seong Hyeok" userId="3e8353e6634430e1" providerId="LiveId" clId="{4FA5FBC5-14E9-458D-8DCC-BFEF7BD97465}" dt="2022-01-21T19:50:59.156" v="5050" actId="21"/>
          <ac:spMkLst>
            <pc:docMk/>
            <pc:sldMk cId="4146653908" sldId="305"/>
            <ac:spMk id="3" creationId="{4243B218-24ED-478F-A162-86E50071F1D0}"/>
          </ac:spMkLst>
        </pc:spChg>
        <pc:spChg chg="del">
          <ac:chgData name="Jeong Seong Hyeok" userId="3e8353e6634430e1" providerId="LiveId" clId="{4FA5FBC5-14E9-458D-8DCC-BFEF7BD97465}" dt="2022-01-21T19:45:08.238" v="4385" actId="478"/>
          <ac:spMkLst>
            <pc:docMk/>
            <pc:sldMk cId="4146653908" sldId="305"/>
            <ac:spMk id="4" creationId="{2FA3C576-F01B-4E0F-B6AF-CF72C5A1767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89997763057344"/>
          <c:y val="2.2990121896817792E-2"/>
          <c:w val="0.88510002236942653"/>
          <c:h val="0.53492580750505325"/>
        </c:manualLayout>
      </c:layout>
      <c:barChart>
        <c:barDir val="col"/>
        <c:grouping val="clustered"/>
        <c:varyColors val="0"/>
        <c:ser>
          <c:idx val="0"/>
          <c:order val="0"/>
          <c:tx>
            <c:strRef>
              <c:f>Sheet1!$B$1</c:f>
              <c:strCache>
                <c:ptCount val="1"/>
                <c:pt idx="0">
                  <c:v>loss</c:v>
                </c:pt>
              </c:strCache>
            </c:strRef>
          </c:tx>
          <c:spPr>
            <a:solidFill>
              <a:srgbClr val="6666FF"/>
            </a:solidFill>
            <a:ln>
              <a:noFill/>
            </a:ln>
            <a:effectLst/>
          </c:spPr>
          <c:invertIfNegative val="0"/>
          <c:dLbls>
            <c:delete val="1"/>
          </c:dLbls>
          <c:cat>
            <c:strRef>
              <c:f>Sheet1!$A$2:$A$8</c:f>
              <c:strCache>
                <c:ptCount val="7"/>
                <c:pt idx="0">
                  <c:v>B2/Rmsprop/DX</c:v>
                </c:pt>
                <c:pt idx="1">
                  <c:v>B2/Rmsprop/D0</c:v>
                </c:pt>
                <c:pt idx="2">
                  <c:v>B2/AdaGrad/D0</c:v>
                </c:pt>
                <c:pt idx="3">
                  <c:v>B2/SGD/D0</c:v>
                </c:pt>
                <c:pt idx="4">
                  <c:v>B2/Adam/D0</c:v>
                </c:pt>
                <c:pt idx="5">
                  <c:v>B4/Adam/D0</c:v>
                </c:pt>
                <c:pt idx="6">
                  <c:v>B7/Adam/D0</c:v>
                </c:pt>
              </c:strCache>
            </c:strRef>
          </c:cat>
          <c:val>
            <c:numRef>
              <c:f>Sheet1!$B$2:$B$8</c:f>
              <c:numCache>
                <c:formatCode>General</c:formatCode>
                <c:ptCount val="7"/>
                <c:pt idx="0">
                  <c:v>0.87653481960296598</c:v>
                </c:pt>
                <c:pt idx="1">
                  <c:v>0.877127826213836</c:v>
                </c:pt>
                <c:pt idx="2">
                  <c:v>1.2506188154220499</c:v>
                </c:pt>
                <c:pt idx="3">
                  <c:v>0.82414704561233498</c:v>
                </c:pt>
                <c:pt idx="4">
                  <c:v>0.72805577516555697</c:v>
                </c:pt>
                <c:pt idx="5">
                  <c:v>0.68936741352081299</c:v>
                </c:pt>
                <c:pt idx="6">
                  <c:v>0.86396187543868996</c:v>
                </c:pt>
              </c:numCache>
            </c:numRef>
          </c:val>
          <c:extLst>
            <c:ext xmlns:c16="http://schemas.microsoft.com/office/drawing/2014/chart" uri="{C3380CC4-5D6E-409C-BE32-E72D297353CC}">
              <c16:uniqueId val="{00000000-8FB4-467B-BF43-D014F16CBEAD}"/>
            </c:ext>
          </c:extLst>
        </c:ser>
        <c:ser>
          <c:idx val="1"/>
          <c:order val="1"/>
          <c:tx>
            <c:strRef>
              <c:f>Sheet1!$C$1</c:f>
              <c:strCache>
                <c:ptCount val="1"/>
                <c:pt idx="0">
                  <c:v>accuracy</c:v>
                </c:pt>
              </c:strCache>
            </c:strRef>
          </c:tx>
          <c:spPr>
            <a:solidFill>
              <a:srgbClr val="79C450">
                <a:alpha val="69804"/>
              </a:srgbClr>
            </a:solidFill>
            <a:ln>
              <a:noFill/>
            </a:ln>
            <a:effectLst/>
          </c:spPr>
          <c:invertIfNegative val="0"/>
          <c:dLbls>
            <c:delete val="1"/>
          </c:dLbls>
          <c:cat>
            <c:strRef>
              <c:f>Sheet1!$A$2:$A$8</c:f>
              <c:strCache>
                <c:ptCount val="7"/>
                <c:pt idx="0">
                  <c:v>B2/Rmsprop/DX</c:v>
                </c:pt>
                <c:pt idx="1">
                  <c:v>B2/Rmsprop/D0</c:v>
                </c:pt>
                <c:pt idx="2">
                  <c:v>B2/AdaGrad/D0</c:v>
                </c:pt>
                <c:pt idx="3">
                  <c:v>B2/SGD/D0</c:v>
                </c:pt>
                <c:pt idx="4">
                  <c:v>B2/Adam/D0</c:v>
                </c:pt>
                <c:pt idx="5">
                  <c:v>B4/Adam/D0</c:v>
                </c:pt>
                <c:pt idx="6">
                  <c:v>B7/Adam/D0</c:v>
                </c:pt>
              </c:strCache>
            </c:strRef>
          </c:cat>
          <c:val>
            <c:numRef>
              <c:f>Sheet1!$C$2:$C$8</c:f>
              <c:numCache>
                <c:formatCode>General</c:formatCode>
                <c:ptCount val="7"/>
                <c:pt idx="0">
                  <c:v>0.72368419170379605</c:v>
                </c:pt>
                <c:pt idx="1">
                  <c:v>0.69736844301223699</c:v>
                </c:pt>
                <c:pt idx="2">
                  <c:v>0.66447371244430498</c:v>
                </c:pt>
                <c:pt idx="3">
                  <c:v>0.69736844301223699</c:v>
                </c:pt>
                <c:pt idx="4">
                  <c:v>0.76973682641982999</c:v>
                </c:pt>
                <c:pt idx="5">
                  <c:v>0.68421053886413497</c:v>
                </c:pt>
                <c:pt idx="6">
                  <c:v>0.63157892227172796</c:v>
                </c:pt>
              </c:numCache>
            </c:numRef>
          </c:val>
          <c:extLst>
            <c:ext xmlns:c16="http://schemas.microsoft.com/office/drawing/2014/chart" uri="{C3380CC4-5D6E-409C-BE32-E72D297353CC}">
              <c16:uniqueId val="{00000001-8FB4-467B-BF43-D014F16CBEAD}"/>
            </c:ext>
          </c:extLst>
        </c:ser>
        <c:dLbls>
          <c:dLblPos val="outEnd"/>
          <c:showLegendKey val="0"/>
          <c:showVal val="1"/>
          <c:showCatName val="0"/>
          <c:showSerName val="0"/>
          <c:showPercent val="0"/>
          <c:showBubbleSize val="0"/>
        </c:dLbls>
        <c:gapWidth val="80"/>
        <c:overlap val="25"/>
        <c:axId val="1641836928"/>
        <c:axId val="1641837760"/>
      </c:barChart>
      <c:catAx>
        <c:axId val="1641836928"/>
        <c:scaling>
          <c:orientation val="minMax"/>
        </c:scaling>
        <c:delete val="0"/>
        <c:axPos val="b"/>
        <c:numFmt formatCode="General" sourceLinked="1"/>
        <c:majorTickMark val="none"/>
        <c:minorTickMark val="none"/>
        <c:tickLblPos val="nextTo"/>
        <c:spPr>
          <a:solidFill>
            <a:schemeClr val="bg1"/>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ko-KR"/>
          </a:p>
        </c:txPr>
        <c:crossAx val="1641837760"/>
        <c:crosses val="autoZero"/>
        <c:auto val="1"/>
        <c:lblAlgn val="ctr"/>
        <c:lblOffset val="100"/>
        <c:tickMarkSkip val="1"/>
        <c:noMultiLvlLbl val="0"/>
      </c:catAx>
      <c:valAx>
        <c:axId val="164183776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ko-KR"/>
          </a:p>
        </c:txPr>
        <c:crossAx val="1641836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time</c:v>
                </c:pt>
              </c:strCache>
            </c:strRef>
          </c:tx>
          <c:spPr>
            <a:solidFill>
              <a:srgbClr val="9A32CE">
                <a:alpha val="69804"/>
              </a:srgbClr>
            </a:solidFill>
            <a:ln>
              <a:noFill/>
            </a:ln>
            <a:effectLst/>
          </c:spPr>
          <c:invertIfNegative val="0"/>
          <c:cat>
            <c:strRef>
              <c:f>Sheet1!$A$2:$A$8</c:f>
              <c:strCache>
                <c:ptCount val="7"/>
                <c:pt idx="0">
                  <c:v>B2/Rmsprop/DX</c:v>
                </c:pt>
                <c:pt idx="1">
                  <c:v>B2/Rmsprop/D0</c:v>
                </c:pt>
                <c:pt idx="2">
                  <c:v>B2/AdaGrad/D0</c:v>
                </c:pt>
                <c:pt idx="3">
                  <c:v>B2/SGD/D0</c:v>
                </c:pt>
                <c:pt idx="4">
                  <c:v>B2/Adam/D0</c:v>
                </c:pt>
                <c:pt idx="5">
                  <c:v>B4/Adam/D0</c:v>
                </c:pt>
                <c:pt idx="6">
                  <c:v>B7/Adam/D0</c:v>
                </c:pt>
              </c:strCache>
            </c:strRef>
          </c:cat>
          <c:val>
            <c:numRef>
              <c:f>Sheet1!$B$2:$B$8</c:f>
              <c:numCache>
                <c:formatCode>General</c:formatCode>
                <c:ptCount val="7"/>
                <c:pt idx="0">
                  <c:v>22.99</c:v>
                </c:pt>
                <c:pt idx="1">
                  <c:v>18.808</c:v>
                </c:pt>
                <c:pt idx="2">
                  <c:v>20.93</c:v>
                </c:pt>
                <c:pt idx="3">
                  <c:v>18.8</c:v>
                </c:pt>
                <c:pt idx="4">
                  <c:v>18.8</c:v>
                </c:pt>
                <c:pt idx="5">
                  <c:v>18.829999999999998</c:v>
                </c:pt>
                <c:pt idx="6">
                  <c:v>26.001000000000001</c:v>
                </c:pt>
              </c:numCache>
            </c:numRef>
          </c:val>
          <c:extLst>
            <c:ext xmlns:c16="http://schemas.microsoft.com/office/drawing/2014/chart" uri="{C3380CC4-5D6E-409C-BE32-E72D297353CC}">
              <c16:uniqueId val="{00000000-639C-4694-AEED-27D083350897}"/>
            </c:ext>
          </c:extLst>
        </c:ser>
        <c:dLbls>
          <c:showLegendKey val="0"/>
          <c:showVal val="0"/>
          <c:showCatName val="0"/>
          <c:showSerName val="0"/>
          <c:showPercent val="0"/>
          <c:showBubbleSize val="0"/>
        </c:dLbls>
        <c:gapWidth val="80"/>
        <c:overlap val="25"/>
        <c:axId val="1609112080"/>
        <c:axId val="1609114576"/>
      </c:barChart>
      <c:catAx>
        <c:axId val="1609112080"/>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ko-KR"/>
          </a:p>
        </c:txPr>
        <c:crossAx val="1609114576"/>
        <c:crosses val="autoZero"/>
        <c:auto val="1"/>
        <c:lblAlgn val="ctr"/>
        <c:lblOffset val="100"/>
        <c:noMultiLvlLbl val="0"/>
      </c:catAx>
      <c:valAx>
        <c:axId val="160911457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ko-KR"/>
          </a:p>
        </c:txPr>
        <c:crossAx val="1609112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89997763057344"/>
          <c:y val="2.2990121896817792E-2"/>
          <c:w val="0.88510002236942653"/>
          <c:h val="0.53492580750505325"/>
        </c:manualLayout>
      </c:layout>
      <c:barChart>
        <c:barDir val="col"/>
        <c:grouping val="clustered"/>
        <c:varyColors val="0"/>
        <c:ser>
          <c:idx val="0"/>
          <c:order val="0"/>
          <c:tx>
            <c:strRef>
              <c:f>Sheet1!$B$1</c:f>
              <c:strCache>
                <c:ptCount val="1"/>
                <c:pt idx="0">
                  <c:v>loss</c:v>
                </c:pt>
              </c:strCache>
            </c:strRef>
          </c:tx>
          <c:spPr>
            <a:solidFill>
              <a:srgbClr val="6666FF"/>
            </a:solidFill>
            <a:ln>
              <a:noFill/>
            </a:ln>
            <a:effectLst/>
          </c:spPr>
          <c:invertIfNegative val="0"/>
          <c:dLbls>
            <c:delete val="1"/>
          </c:dLbls>
          <c:cat>
            <c:strRef>
              <c:f>Sheet1!$A$2:$A$8</c:f>
              <c:strCache>
                <c:ptCount val="7"/>
                <c:pt idx="0">
                  <c:v>EfficientNetB2</c:v>
                </c:pt>
                <c:pt idx="1">
                  <c:v>MobileNetV2</c:v>
                </c:pt>
                <c:pt idx="2">
                  <c:v>VGGnet19</c:v>
                </c:pt>
                <c:pt idx="3">
                  <c:v>ResNet50</c:v>
                </c:pt>
                <c:pt idx="4">
                  <c:v>ResNet101</c:v>
                </c:pt>
                <c:pt idx="5">
                  <c:v>ResNet152</c:v>
                </c:pt>
                <c:pt idx="6">
                  <c:v>DenseNet</c:v>
                </c:pt>
              </c:strCache>
            </c:strRef>
          </c:cat>
          <c:val>
            <c:numRef>
              <c:f>Sheet1!$B$2:$B$8</c:f>
              <c:numCache>
                <c:formatCode>General</c:formatCode>
                <c:ptCount val="7"/>
                <c:pt idx="0">
                  <c:v>0.72805577516555697</c:v>
                </c:pt>
                <c:pt idx="1">
                  <c:v>0.89057683944702104</c:v>
                </c:pt>
                <c:pt idx="2">
                  <c:v>0.68540966510772705</c:v>
                </c:pt>
                <c:pt idx="3">
                  <c:v>0.65793609619140603</c:v>
                </c:pt>
                <c:pt idx="4">
                  <c:v>1.3083956241607599</c:v>
                </c:pt>
                <c:pt idx="5">
                  <c:v>0.74217784404754605</c:v>
                </c:pt>
                <c:pt idx="6">
                  <c:v>0.66053056716918901</c:v>
                </c:pt>
              </c:numCache>
            </c:numRef>
          </c:val>
          <c:extLst>
            <c:ext xmlns:c16="http://schemas.microsoft.com/office/drawing/2014/chart" uri="{C3380CC4-5D6E-409C-BE32-E72D297353CC}">
              <c16:uniqueId val="{00000000-09FF-43D3-9BDA-916AEE7A0A7B}"/>
            </c:ext>
          </c:extLst>
        </c:ser>
        <c:ser>
          <c:idx val="1"/>
          <c:order val="1"/>
          <c:tx>
            <c:strRef>
              <c:f>Sheet1!$C$1</c:f>
              <c:strCache>
                <c:ptCount val="1"/>
                <c:pt idx="0">
                  <c:v>accuracy</c:v>
                </c:pt>
              </c:strCache>
            </c:strRef>
          </c:tx>
          <c:spPr>
            <a:solidFill>
              <a:srgbClr val="79C450">
                <a:alpha val="69804"/>
              </a:srgbClr>
            </a:solidFill>
            <a:ln>
              <a:noFill/>
            </a:ln>
            <a:effectLst/>
          </c:spPr>
          <c:invertIfNegative val="0"/>
          <c:dLbls>
            <c:delete val="1"/>
          </c:dLbls>
          <c:cat>
            <c:strRef>
              <c:f>Sheet1!$A$2:$A$8</c:f>
              <c:strCache>
                <c:ptCount val="7"/>
                <c:pt idx="0">
                  <c:v>EfficientNetB2</c:v>
                </c:pt>
                <c:pt idx="1">
                  <c:v>MobileNetV2</c:v>
                </c:pt>
                <c:pt idx="2">
                  <c:v>VGGnet19</c:v>
                </c:pt>
                <c:pt idx="3">
                  <c:v>ResNet50</c:v>
                </c:pt>
                <c:pt idx="4">
                  <c:v>ResNet101</c:v>
                </c:pt>
                <c:pt idx="5">
                  <c:v>ResNet152</c:v>
                </c:pt>
                <c:pt idx="6">
                  <c:v>DenseNet</c:v>
                </c:pt>
              </c:strCache>
            </c:strRef>
          </c:cat>
          <c:val>
            <c:numRef>
              <c:f>Sheet1!$C$2:$C$8</c:f>
              <c:numCache>
                <c:formatCode>General</c:formatCode>
                <c:ptCount val="7"/>
                <c:pt idx="0">
                  <c:v>0.76973682641982999</c:v>
                </c:pt>
                <c:pt idx="1">
                  <c:v>0.65789473056793202</c:v>
                </c:pt>
                <c:pt idx="2">
                  <c:v>0.71710526943206698</c:v>
                </c:pt>
                <c:pt idx="3">
                  <c:v>0.75657892227172796</c:v>
                </c:pt>
                <c:pt idx="4">
                  <c:v>0.65789473056793202</c:v>
                </c:pt>
                <c:pt idx="5">
                  <c:v>0.74342107772827104</c:v>
                </c:pt>
                <c:pt idx="6">
                  <c:v>0.73026317358016901</c:v>
                </c:pt>
              </c:numCache>
            </c:numRef>
          </c:val>
          <c:extLst>
            <c:ext xmlns:c16="http://schemas.microsoft.com/office/drawing/2014/chart" uri="{C3380CC4-5D6E-409C-BE32-E72D297353CC}">
              <c16:uniqueId val="{00000001-09FF-43D3-9BDA-916AEE7A0A7B}"/>
            </c:ext>
          </c:extLst>
        </c:ser>
        <c:dLbls>
          <c:dLblPos val="outEnd"/>
          <c:showLegendKey val="0"/>
          <c:showVal val="1"/>
          <c:showCatName val="0"/>
          <c:showSerName val="0"/>
          <c:showPercent val="0"/>
          <c:showBubbleSize val="0"/>
        </c:dLbls>
        <c:gapWidth val="80"/>
        <c:overlap val="25"/>
        <c:axId val="1641836928"/>
        <c:axId val="1641837760"/>
      </c:barChart>
      <c:catAx>
        <c:axId val="1641836928"/>
        <c:scaling>
          <c:orientation val="minMax"/>
        </c:scaling>
        <c:delete val="0"/>
        <c:axPos val="b"/>
        <c:numFmt formatCode="General" sourceLinked="1"/>
        <c:majorTickMark val="none"/>
        <c:minorTickMark val="none"/>
        <c:tickLblPos val="nextTo"/>
        <c:spPr>
          <a:solidFill>
            <a:schemeClr val="bg1"/>
          </a:solid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ko-KR"/>
          </a:p>
        </c:txPr>
        <c:crossAx val="1641837760"/>
        <c:crosses val="autoZero"/>
        <c:auto val="1"/>
        <c:lblAlgn val="ctr"/>
        <c:lblOffset val="100"/>
        <c:tickMarkSkip val="1"/>
        <c:noMultiLvlLbl val="0"/>
      </c:catAx>
      <c:valAx>
        <c:axId val="1641837760"/>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ko-KR"/>
          </a:p>
        </c:txPr>
        <c:crossAx val="1641836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time</c:v>
                </c:pt>
              </c:strCache>
            </c:strRef>
          </c:tx>
          <c:spPr>
            <a:solidFill>
              <a:srgbClr val="9A32CE">
                <a:alpha val="69804"/>
              </a:srgbClr>
            </a:solidFill>
            <a:ln>
              <a:noFill/>
            </a:ln>
            <a:effectLst/>
          </c:spPr>
          <c:invertIfNegative val="0"/>
          <c:cat>
            <c:strRef>
              <c:f>Sheet1!$A$2:$A$8</c:f>
              <c:strCache>
                <c:ptCount val="7"/>
                <c:pt idx="0">
                  <c:v>EfficientNetB2</c:v>
                </c:pt>
                <c:pt idx="1">
                  <c:v>MobileNetV2</c:v>
                </c:pt>
                <c:pt idx="2">
                  <c:v>VGGnet19</c:v>
                </c:pt>
                <c:pt idx="3">
                  <c:v>ResNet50</c:v>
                </c:pt>
                <c:pt idx="4">
                  <c:v>ResNet101</c:v>
                </c:pt>
                <c:pt idx="5">
                  <c:v>ResNet152</c:v>
                </c:pt>
                <c:pt idx="6">
                  <c:v>DenseNet</c:v>
                </c:pt>
              </c:strCache>
            </c:strRef>
          </c:cat>
          <c:val>
            <c:numRef>
              <c:f>Sheet1!$B$2:$B$8</c:f>
              <c:numCache>
                <c:formatCode>General</c:formatCode>
                <c:ptCount val="7"/>
                <c:pt idx="0">
                  <c:v>18.8</c:v>
                </c:pt>
                <c:pt idx="1">
                  <c:v>17.783999999999999</c:v>
                </c:pt>
                <c:pt idx="2">
                  <c:v>18.824999999999999</c:v>
                </c:pt>
                <c:pt idx="3">
                  <c:v>18.809999999999999</c:v>
                </c:pt>
                <c:pt idx="4">
                  <c:v>18.829000000000001</c:v>
                </c:pt>
                <c:pt idx="5">
                  <c:v>22.995000000000001</c:v>
                </c:pt>
                <c:pt idx="6">
                  <c:v>18.808</c:v>
                </c:pt>
              </c:numCache>
            </c:numRef>
          </c:val>
          <c:extLst>
            <c:ext xmlns:c16="http://schemas.microsoft.com/office/drawing/2014/chart" uri="{C3380CC4-5D6E-409C-BE32-E72D297353CC}">
              <c16:uniqueId val="{00000000-969A-4B61-A680-BD2FC024CD29}"/>
            </c:ext>
          </c:extLst>
        </c:ser>
        <c:dLbls>
          <c:showLegendKey val="0"/>
          <c:showVal val="0"/>
          <c:showCatName val="0"/>
          <c:showSerName val="0"/>
          <c:showPercent val="0"/>
          <c:showBubbleSize val="0"/>
        </c:dLbls>
        <c:gapWidth val="80"/>
        <c:overlap val="25"/>
        <c:axId val="1609112080"/>
        <c:axId val="1609114576"/>
      </c:barChart>
      <c:catAx>
        <c:axId val="1609112080"/>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ko-KR"/>
          </a:p>
        </c:txPr>
        <c:crossAx val="1609114576"/>
        <c:crosses val="autoZero"/>
        <c:auto val="1"/>
        <c:lblAlgn val="ctr"/>
        <c:lblOffset val="100"/>
        <c:noMultiLvlLbl val="0"/>
      </c:catAx>
      <c:valAx>
        <c:axId val="1609114576"/>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ko-KR"/>
          </a:p>
        </c:txPr>
        <c:crossAx val="1609112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modernComment_103_56C2431B.xml><?xml version="1.0" encoding="utf-8"?>
<p188:cmLst xmlns:a="http://schemas.openxmlformats.org/drawingml/2006/main" xmlns:r="http://schemas.openxmlformats.org/officeDocument/2006/relationships" xmlns:p188="http://schemas.microsoft.com/office/powerpoint/2018/8/main">
  <p188:cm id="{BD0EB841-F4D6-4FA4-988D-80EA5526064A}" authorId="{A3E17CE3-05BF-8B66-8939-2F77ED72A7F9}" created="2022-01-21T10:23:25.488">
    <pc:sldMkLst xmlns:pc="http://schemas.microsoft.com/office/powerpoint/2013/main/command">
      <pc:docMk/>
      <pc:sldMk cId="1455571739" sldId="259"/>
    </pc:sldMkLst>
    <p188:txBody>
      <a:bodyPr/>
      <a:lstStyle/>
      <a:p>
        <a:r>
          <a:rPr lang="ko-KR" altLang="en-US"/>
          <a:t>convolution Network의 정확도를 높이려고 할 때 좋은 모델을 찾는 방법도 있지만 기존 모델을 바탕으로 Complexity를 높이는 방법도 있습니다. 기존 모델의 size를 키워주는 방법에는 화면에 보이다 싶이 Width, Depth, Resolution, Compound등이 있습니다.</a:t>
        </a:r>
      </a:p>
    </p188:txBody>
  </p188:cm>
  <p188:cm id="{57019833-E2F0-4DD4-A7EC-D60F6B2584AB}" authorId="{D5612EE3-5BAF-026F-CC42-E966F2B37DD3}" created="2022-01-21T17:51:56.304">
    <pc:sldMkLst xmlns:pc="http://schemas.microsoft.com/office/powerpoint/2013/main/command">
      <pc:docMk/>
      <pc:sldMk cId="1455571739" sldId="259"/>
    </pc:sldMkLst>
    <p188:txBody>
      <a:bodyPr/>
      <a:lstStyle/>
      <a:p>
        <a:r>
          <a:rPr lang="ko-KR" altLang="en-US"/>
          <a:t>유명한 VGG, ResNet 등은 하나의 모델에서 Layer 개수를 늘려 정확도를 높이기도 하였는데요, 이처럼 하나의 작은 block 혹은 architecture에서 출발하여 network의 크기를 키워주는 방식을 Model Scaling 이라 부릅니다. 일반적으로 가장 많이 쓰이는 것은 Layer의 개수 (depth)를 늘려주는 방식이며, 종종 각 Convolution Layer의 Filter 개수 (Width)나 Input Image의 Resolution을 키워 주기도 합니다. 이렇게 되면 연산량, 처리 속도는 느려지지만, 그만큼 정확도가 좋아지는 효과를 보입니다. </a:t>
        </a:r>
      </a:p>
    </p188:txBody>
  </p188:cm>
</p188:cmLst>
</file>

<file path=ppt/comments/modernComment_104_1F69FBD3.xml><?xml version="1.0" encoding="utf-8"?>
<p188:cmLst xmlns:a="http://schemas.openxmlformats.org/drawingml/2006/main" xmlns:r="http://schemas.openxmlformats.org/officeDocument/2006/relationships" xmlns:p188="http://schemas.microsoft.com/office/powerpoint/2018/8/main">
  <p188:cm id="{0A26E0A4-88ED-4A96-8299-E81CCEA0F75E}" authorId="{A3E17CE3-05BF-8B66-8939-2F77ED72A7F9}" created="2022-01-21T11:05:48.651">
    <pc:sldMkLst xmlns:pc="http://schemas.microsoft.com/office/powerpoint/2013/main/command">
      <pc:docMk/>
      <pc:sldMk cId="527039443" sldId="260"/>
    </pc:sldMkLst>
    <p188:txBody>
      <a:bodyPr/>
      <a:lstStyle/>
      <a:p>
        <a:r>
          <a:rPr lang="ko-KR" altLang="en-US"/>
          <a:t>모델의 구조는 Table1의 구조로 구성되어있습니다. 3가지 scaling factor(depth, width, resolution)을 동시에 고려하는 compound 기법을 적용하여 작업을 수행합니다.</a:t>
        </a:r>
      </a:p>
    </p188:txBody>
  </p188:cm>
</p188:cmLst>
</file>

<file path=ppt/comments/modernComment_106_5084DD7A.xml><?xml version="1.0" encoding="utf-8"?>
<p188:cmLst xmlns:a="http://schemas.openxmlformats.org/drawingml/2006/main" xmlns:r="http://schemas.openxmlformats.org/officeDocument/2006/relationships" xmlns:p188="http://schemas.microsoft.com/office/powerpoint/2018/8/main">
  <p188:cm id="{03E18C48-78DE-4836-AFDC-7D220DE9612B}" authorId="{A3E17CE3-05BF-8B66-8939-2F77ED72A7F9}" created="2022-01-21T11:20:31.031">
    <pc:sldMkLst xmlns:pc="http://schemas.microsoft.com/office/powerpoint/2013/main/command">
      <pc:docMk/>
      <pc:sldMk cId="1350884730" sldId="262"/>
    </pc:sldMkLst>
    <p188:txBody>
      <a:bodyPr/>
      <a:lstStyle/>
      <a:p>
        <a:r>
          <a:rPr lang="ko-KR" altLang="en-US"/>
          <a:t>EfficientNet은 메인으로 mobile inverted bottleneck convolution(MBConv)블럭을 사용합니다. MBconv는 Depthwise Separable con와  Squeeze and excitaion이 적용됩니다.</a:t>
        </a:r>
      </a:p>
    </p188:txBody>
  </p188:cm>
  <p188:cm id="{0401F90A-4172-4DC6-B506-F198715B1180}" authorId="{D5612EE3-5BAF-026F-CC42-E966F2B37DD3}" created="2022-01-21T18:07:11.647">
    <pc:sldMkLst xmlns:pc="http://schemas.microsoft.com/office/powerpoint/2013/main/command">
      <pc:docMk/>
      <pc:sldMk cId="1350884730" sldId="262"/>
    </pc:sldMkLst>
    <p188:txBody>
      <a:bodyPr/>
      <a:lstStyle/>
      <a:p>
        <a:r>
          <a:rPr lang="ko-KR" altLang="en-US"/>
          <a:t>위의 Depthwise Convolution 과는 달리, 이 Depthwise Separable Convolution은 채널의 출력 값이 하나로 합쳐지는 특징을 가지고 있다. 이는 Spatial Feature 와 Channel-wise Feature 를 모두 고려하여 네트워크를 경량화 하는 방법이다.  기존의 Convolution 연산과 거의 유사하게 동작하지만, 파라미터 수와 연산량은 훨씬 적다.
기존 Depthwise Convolution 을 진행한 결과물에 각 채널을 1개의 채널로 압축 할 수 있는 추가적인 Convolution을 진행하여 결과물이 굉장히 간략하게 나오도록 하였다. </a:t>
        </a:r>
      </a:p>
    </p188:txBody>
  </p188:cm>
</p188:cmLst>
</file>

<file path=ppt/comments/modernComment_109_1F4398FB.xml><?xml version="1.0" encoding="utf-8"?>
<p188:cmLst xmlns:a="http://schemas.openxmlformats.org/drawingml/2006/main" xmlns:r="http://schemas.openxmlformats.org/officeDocument/2006/relationships" xmlns:p188="http://schemas.microsoft.com/office/powerpoint/2018/8/main">
  <p188:cm id="{ECDA6548-DE8A-45C1-87C5-05A464402418}" authorId="{A3E17CE3-05BF-8B66-8939-2F77ED72A7F9}" created="2022-01-21T11:36:09.106">
    <pc:sldMkLst xmlns:pc="http://schemas.microsoft.com/office/powerpoint/2013/main/command">
      <pc:docMk/>
      <pc:sldMk cId="524523771" sldId="265"/>
    </pc:sldMkLst>
    <p188:txBody>
      <a:bodyPr/>
      <a:lstStyle/>
      <a:p>
        <a:r>
          <a:rPr lang="ko-KR" altLang="en-US"/>
          <a:t> mobile inverted bottleneck convolution(MBConv)블럭의 구조는 다음과 같습니다.</a:t>
        </a:r>
      </a:p>
    </p188:txBody>
  </p188:cm>
</p188:cmLst>
</file>

<file path=ppt/comments/modernComment_10A_2863E952.xml><?xml version="1.0" encoding="utf-8"?>
<p188:cmLst xmlns:a="http://schemas.openxmlformats.org/drawingml/2006/main" xmlns:r="http://schemas.openxmlformats.org/officeDocument/2006/relationships" xmlns:p188="http://schemas.microsoft.com/office/powerpoint/2018/8/main">
  <p188:cm id="{764B6E9D-C070-43AE-B31D-37D71ABE1E42}" authorId="{A3E17CE3-05BF-8B66-8939-2F77ED72A7F9}" created="2022-01-21T11:45:35.921">
    <pc:sldMkLst xmlns:pc="http://schemas.microsoft.com/office/powerpoint/2013/main/command">
      <pc:docMk/>
      <pc:sldMk cId="677636434" sldId="266"/>
    </pc:sldMkLst>
    <p188:txBody>
      <a:bodyPr/>
      <a:lstStyle/>
      <a:p>
        <a:r>
          <a:rPr lang="ko-KR" altLang="en-US"/>
          <a:t>EfficientNet의 version별 비교입니다.</a:t>
        </a:r>
      </a:p>
    </p188:txBody>
  </p188:cm>
</p188:cmLst>
</file>

<file path=ppt/comments/modernComment_111_FF62CFF6.xml><?xml version="1.0" encoding="utf-8"?>
<p188:cmLst xmlns:a="http://schemas.openxmlformats.org/drawingml/2006/main" xmlns:r="http://schemas.openxmlformats.org/officeDocument/2006/relationships" xmlns:p188="http://schemas.microsoft.com/office/powerpoint/2018/8/main">
  <p188:cm id="{8C4CFA2B-38B7-4698-A58A-01C5483DE686}" authorId="{D5612EE3-5BAF-026F-CC42-E966F2B37DD3}" created="2022-01-21T13:29:37.836">
    <ac:deMkLst xmlns:ac="http://schemas.microsoft.com/office/drawing/2013/main/command">
      <pc:docMk xmlns:pc="http://schemas.microsoft.com/office/powerpoint/2013/main/command"/>
      <pc:sldMk xmlns:pc="http://schemas.microsoft.com/office/powerpoint/2013/main/command" cId="4284665846" sldId="273"/>
      <ac:spMk id="6" creationId="{9519666C-3228-4531-99F7-0FB7E382574F}"/>
    </ac:deMkLst>
    <p188:txBody>
      <a:bodyPr/>
      <a:lstStyle/>
      <a:p>
        <a:r>
          <a:rPr lang="ko-KR" altLang="en-US"/>
          <a:t>단순한 네트워크 구조-&gt; 모든 convolution layer에 "3x3 (stride 1, pad 1)" 필터 적용
-&gt; 모든 pooling layer에 "2x2 (stride 2)" 적용​
2) 높이, 너비는 작아지는데, 필터는 2배로 계속 규칙적 상승
 =&gt; 비율 체계적
3) 기울기 소실 문제 해결먼저
 11-layer의 비교적 간단한 구조-A를 학습시킨 후,
더 깊은 나머지 구조(16-layer)를 학습할 때는 처음 4 layer와 마지막 fully-connected layer의 경우는 구조-A의 학습 결과로 초기값을 설정한 후 학습
</a:t>
        </a:r>
      </a:p>
    </p188:txBody>
  </p188:cm>
  <p188:cm id="{B0186C39-81BC-4CDD-8F6B-3E854531D7FF}" authorId="{D5612EE3-5BAF-026F-CC42-E966F2B37DD3}" created="2022-01-21T13:30:05.528">
    <pc:sldMkLst xmlns:pc="http://schemas.microsoft.com/office/powerpoint/2013/main/command">
      <pc:docMk/>
      <pc:sldMk cId="4284665846" sldId="273"/>
    </pc:sldMkLst>
    <p188:txBody>
      <a:bodyPr/>
      <a:lstStyle/>
      <a:p>
        <a:r>
          <a:rPr lang="ko-KR" altLang="en-US"/>
          <a:t>- 모델 설명
파라미터 : 1억 3800만개
​
convolution layer : 13개​
pooling layer : 5개
fully-connected layer : 3개
총 layer : 16개
​
- 모델 단점
파라미터 개수가 너무 많다.
특히 fully-connected layer에서의 파라미터는 너무 많다.
해결책 : Avg pooling layer 사용 &lt;- GoogleNet에서 적용
</a:t>
        </a:r>
      </a:p>
    </p188:txBody>
  </p188:cm>
</p188:cmLst>
</file>

<file path=ppt/comments/modernComment_112_732D6AEA.xml><?xml version="1.0" encoding="utf-8"?>
<p188:cmLst xmlns:a="http://schemas.openxmlformats.org/drawingml/2006/main" xmlns:r="http://schemas.openxmlformats.org/officeDocument/2006/relationships" xmlns:p188="http://schemas.microsoft.com/office/powerpoint/2018/8/main">
  <p188:cm id="{6C8A8822-F146-4FD8-8946-FD11DA149CDC}" authorId="{D5612EE3-5BAF-026F-CC42-E966F2B37DD3}" created="2022-01-21T13:30:27.064">
    <pc:sldMkLst xmlns:pc="http://schemas.microsoft.com/office/powerpoint/2013/main/command">
      <pc:docMk/>
      <pc:sldMk cId="1932356330" sldId="274"/>
    </pc:sldMkLst>
    <p188:txBody>
      <a:bodyPr/>
      <a:lstStyle/>
      <a:p>
        <a:r>
          <a:rPr lang="ko-KR" altLang="en-US"/>
          <a:t>VGG16은 왜 Conv 필터의 사이즈가 3*3으로 고정되어있을까?
 필터를 거칠 수록 이미지의 크기는 줄어들게 된다. 그렇기 때문에 필터의 사이즈가 클 수록 이미지가 줄어드는 것이 빨라지고 레이어를 깊게 만들 수 없을 것이다. 그렇기 때문에 필터를 가장 작은 사이즈인 3*3으로 설정하여 레이어를 거치더라도 큰 필터보다 적게 줄어 상대적으로 레이어가 깊은 모델을 만들 수 있어 사용했을 것이라 생각한다. 이건 개인적인 생각이고 발표한 논문에 따르면 연산하여 발생하는 파라미터의 개수가 줄어드는 효과와 ReLU가 활성화 함수로 들어갈 수 있는 곳이 많아진다는 장점이 있어 사용했다고 한다.
</a:t>
        </a:r>
      </a:p>
    </p188:txBody>
  </p188:cm>
  <p188:cm id="{82BB7329-C96C-4A9C-B337-A2034BCB9C4D}" authorId="{D5612EE3-5BAF-026F-CC42-E966F2B37DD3}" created="2022-01-21T13:30:41.395">
    <pc:sldMkLst xmlns:pc="http://schemas.microsoft.com/office/powerpoint/2013/main/command">
      <pc:docMk/>
      <pc:sldMk cId="1932356330" sldId="274"/>
    </pc:sldMkLst>
    <p188:txBody>
      <a:bodyPr/>
      <a:lstStyle/>
      <a:p>
        <a:r>
          <a:rPr lang="ko-KR" altLang="en-US"/>
          <a:t>먼저 필터의 사이즈를 작게 하므로서 얻는 장점을 설명하겠다. 참고 사진을 보면 알 수 있듯이 7*7의 레이어에 5*5의 필터를 적용하면 49개의 파라미터를 가지며 3*3의  Feature Map이 만들어지게 된다. 하지만 3*3의 필터를 3번 적용시키면 5*5의 필터와 동일한 효과를 볼 수 있을 뿐더러 파라미터의 개수도 더 적은 27개가  생기게 된다. 같은 효과를 가지지만 더 적은 파라미터를 나온다면 학습의 효율성이 좋아질 것이다. 그렇기 때문에 Conv 필터의 사이즈를 3*3으로 설정한 것이다.
(파라미터의 개수가 줄어들 수록 정규화를 할때 이점을 얻을 수 있다고 한다.)
그래서 VGG16의 모든 필터는 3*3, stride = 1으로 설정되어 있다.
</a:t>
        </a:r>
      </a:p>
    </p188:txBody>
  </p188:cm>
  <p188:cm id="{72060829-298C-4CBD-A9B5-9E34D02F1600}" authorId="{D5612EE3-5BAF-026F-CC42-E966F2B37DD3}" created="2022-01-21T13:31:00.618">
    <pc:sldMkLst xmlns:pc="http://schemas.microsoft.com/office/powerpoint/2013/main/command">
      <pc:docMk/>
      <pc:sldMk cId="1932356330" sldId="274"/>
    </pc:sldMkLst>
    <p188:txBody>
      <a:bodyPr/>
      <a:lstStyle/>
      <a:p>
        <a:r>
          <a:rPr lang="ko-KR" altLang="en-US"/>
          <a:t> VGG19는 가장 많은 파라미터의 수를 가지고 있고 기본적인 틀은 위에서 설명한 VGG16의 특징을 그대로 따라가고 있고 단지 Conv 레이어가 3개가 더 추가됬을 뿐이다. 또한 Tensorflow에서 Keras로 예제를 사용하고 응용할 수 있는데 부르는 방법도 "tf.keras.appplications.VGG16", "tf.keras.appplications.VGG19"로 똑같고 부를때 사용하는 인자들도 똑같다. 그렇기 때문에 VGG16 vs VGG19로 구분지어 공부할 것이 아니라 같은 모델인데 VGG19에는 이 정도가 추가된 모델이구나 정도로 이해하면 좋을 것 같다. 그리고 각 모델의 학습 과정에서도 각각 구분되는 것이아니라 업그레이드 되어갔다는 것을 확인 할 수 있다. 처음 A모델의 11레이어를 학습을 한 다음 더 깊은 모델을 학습할 때 이전 레이어들의 구조와 같기때문에 초기 값들을 이전 레이어들로 설정하고 나머지 추가된 레이어들을 학습시켜 간다고 한다. 이를 사용해 Exploding Gradient / Vanishing 문제로 인한 깊은 레이어 학습때 발생하는 문제를 해결 했다고 한다. </a:t>
        </a:r>
      </a:p>
    </p188:txBody>
  </p188:cm>
</p188:cmLst>
</file>

<file path=ppt/comments/modernComment_113_66722BC4.xml><?xml version="1.0" encoding="utf-8"?>
<p188:cmLst xmlns:a="http://schemas.openxmlformats.org/drawingml/2006/main" xmlns:r="http://schemas.openxmlformats.org/officeDocument/2006/relationships" xmlns:p188="http://schemas.microsoft.com/office/powerpoint/2018/8/main">
  <p188:cm id="{E4D19D4A-3FDD-4FC2-97E8-D637013BDEB4}" authorId="{D5612EE3-5BAF-026F-CC42-E966F2B37DD3}" created="2022-01-21T13:31:14.476">
    <pc:sldMkLst xmlns:pc="http://schemas.microsoft.com/office/powerpoint/2013/main/command">
      <pc:docMk/>
      <pc:sldMk cId="1718758340" sldId="275"/>
    </pc:sldMkLst>
    <p188:txBody>
      <a:bodyPr/>
      <a:lstStyle/>
      <a:p>
        <a:r>
          <a:rPr lang="ko-KR" altLang="en-US"/>
          <a:t>1. VGGNet은 3*3의 작은 필터를 모든 Conv 레이어에 사용하였다.
2. 작은 필터를 사용함으로써 더 많은 ReLU함수를 사용할 수 있고 더 많은 비선형성을 확보할 수 있었다.
3. VGGNet의 A~E까지 각각의 다른 모델이 아니라 학습의 단계부터 알 수 있듯, 업그레이드된 모델이다.
4. 위와 같은 특징들로 AlexNet보다 좋은 성능을 가진 모델을 만들어 낼 수 있었다.
</a:t>
        </a:r>
      </a:p>
    </p188:txBody>
  </p188:cm>
</p188:cmLst>
</file>

<file path=ppt/comments/modernComment_114_56DFDBDF.xml><?xml version="1.0" encoding="utf-8"?>
<p188:cmLst xmlns:a="http://schemas.openxmlformats.org/drawingml/2006/main" xmlns:r="http://schemas.openxmlformats.org/officeDocument/2006/relationships" xmlns:p188="http://schemas.microsoft.com/office/powerpoint/2018/8/main">
  <p188:cm id="{D0FA0BF3-DABE-40A6-B7A9-B324A8EA1247}" authorId="{D5612EE3-5BAF-026F-CC42-E966F2B37DD3}" created="2022-01-21T13:34:40.015">
    <ac:txMkLst xmlns:ac="http://schemas.microsoft.com/office/drawing/2013/main/command">
      <pc:docMk xmlns:pc="http://schemas.microsoft.com/office/powerpoint/2013/main/command"/>
      <pc:sldMk xmlns:pc="http://schemas.microsoft.com/office/powerpoint/2013/main/command" cId="1457511391" sldId="276"/>
      <ac:spMk id="4" creationId="{4C48F121-1C61-460B-AD8E-52FBFA2B9D77}"/>
      <ac:txMk cp="3" len="326">
        <ac:context len="331" hash="3954637517"/>
      </ac:txMk>
    </ac:txMkLst>
    <p188:pos x="4686575" y="313828"/>
    <p188:txBody>
      <a:bodyPr/>
      <a:lstStyle/>
      <a:p>
        <a:r>
          <a:rPr lang="ko-KR" altLang="en-US"/>
          <a:t>- 동기 (기존의 문제)
"기울기소실문제해결"과 "feature 추출" 관점에서 더 발전시키자.
​
* 발전 목표
진화된 Skip connection과 bottleneck layers를 적용하면서, 알짜배기 Feature만 가진 매우 깊은 네트워크를 학습하여 성능 상승
=&gt; 이를 통해 얻어지는 효과
1. They alleviate the vanishing-gradient problem
2. Strengthen feature propagation
3. Encourage feature reuse
4. Substantially reduce the number of parameters
​
- 핵심 아이디어
1) Resnet의 Skip-connection에서 발전된 Dense-connection
* Resnet 네트워크 : Skip-connection
</a:t>
        </a:r>
      </a:p>
    </p188:txBody>
  </p188:cm>
</p188:cmLst>
</file>

<file path=ppt/comments/modernComment_115_1083036D.xml><?xml version="1.0" encoding="utf-8"?>
<p188:cmLst xmlns:a="http://schemas.openxmlformats.org/drawingml/2006/main" xmlns:r="http://schemas.openxmlformats.org/officeDocument/2006/relationships" xmlns:p188="http://schemas.microsoft.com/office/powerpoint/2018/8/main">
  <p188:cm id="{52DED221-1C53-4448-9DB5-547D98F4F6CC}" authorId="{D5612EE3-5BAF-026F-CC42-E966F2B37DD3}" created="2022-01-21T13:38:39.642">
    <ac:txMkLst xmlns:ac="http://schemas.microsoft.com/office/drawing/2013/main/command">
      <pc:docMk xmlns:pc="http://schemas.microsoft.com/office/powerpoint/2013/main/command"/>
      <pc:sldMk xmlns:pc="http://schemas.microsoft.com/office/powerpoint/2013/main/command" cId="277021549" sldId="277"/>
      <ac:spMk id="3" creationId="{7748F454-2118-4823-BAB7-D9FB4E530E5A}"/>
      <ac:txMk cp="0" len="219">
        <ac:context len="220" hash="2080835247"/>
      </ac:txMk>
    </ac:txMkLst>
    <p188:pos x="4633669" y="292691"/>
    <p188:txBody>
      <a:bodyPr/>
      <a:lstStyle/>
      <a:p>
        <a:r>
          <a:rPr lang="ko-KR" altLang="en-US"/>
          <a:t>* Densenet 네트워크 특징 : Dense-connectivity
1. 정보 보존
DenseNet은 네트워크에 추가 된 정보와 보존 된 정보를 명시적으로 구분한다.
DenseNet의 layer는 very narrow(e.g. 12 filters per layer)하며 네트워크의 “collective knowledge”에 적은 수의 feature-map set만 추가하고, 나머지 feature-map은 변경하지 않는다. 또한, 최종 classifier는 네트워크의 모든 feature-map에 기반하여 결정한다.
​
2. 일정하게 늘어나는 Connection 개수
등차수열 비율로 빽빽해진(Dense) 네트워크 구조 : 여기서 네트워크 이름 정의
기존의 L이 아니라 등차수열 공식에 따라 일정하게 늘어나는 conection 개수
ex) 기존의 3번째 Layer는 3개의 Connection이 있었다. 하지만 Densenet에서는 3번째 Layer에서 L(L+1)/2 공식에 따라 6개의 Connection이 생긴다.
3. Resnet의 F(x) + x 에서는 sum을 사용, 하지만 Densenet에서는 concatenation 사용
​
4. 모든 Layer가 동일한 feature-map 크기 사용 : 네트워크의 Layer간 information flow를 극대화
</a:t>
        </a:r>
      </a:p>
    </p188:txBody>
  </p188:cm>
</p188:cmLst>
</file>

<file path=ppt/comments/modernComment_116_E86B429D.xml><?xml version="1.0" encoding="utf-8"?>
<p188:cmLst xmlns:a="http://schemas.openxmlformats.org/drawingml/2006/main" xmlns:r="http://schemas.openxmlformats.org/officeDocument/2006/relationships" xmlns:p188="http://schemas.microsoft.com/office/powerpoint/2018/8/main">
  <p188:cm id="{11AA4BD1-EC2C-449A-92B8-8D318A43526D}" authorId="{D5612EE3-5BAF-026F-CC42-E966F2B37DD3}" created="2022-01-21T13:51:11.703">
    <ac:txMkLst xmlns:ac="http://schemas.microsoft.com/office/drawing/2013/main/command">
      <pc:docMk xmlns:pc="http://schemas.microsoft.com/office/powerpoint/2013/main/command"/>
      <pc:sldMk xmlns:pc="http://schemas.microsoft.com/office/powerpoint/2013/main/command" cId="3899343517" sldId="278"/>
      <ac:spMk id="6" creationId="{3F67319C-E569-43A8-BB79-1FDB9C580CE8}"/>
      <ac:txMk cp="0" len="69">
        <ac:context len="71" hash="943933031"/>
      </ac:txMk>
    </ac:txMkLst>
    <p188:pos x="4612404" y="292691"/>
    <p188:txBody>
      <a:bodyPr/>
      <a:lstStyle/>
      <a:p>
        <a:r>
          <a:rPr lang="ko-KR" altLang="en-US"/>
          <a:t>- 전체 모델 설명
1. Dense Blcok
2. Transition Layer
다운샘플링 : feature map의 가로, 세로 사이즈를 줄여주고 feature map의 개수를 줄여주는 역할을 담당하고 있습니다.
​3. Classification Layer
fully connected layer를 사용하지 않으면서 파라미터 수 감소
</a:t>
        </a:r>
      </a:p>
    </p188:txBody>
  </p188:cm>
</p188:cmLst>
</file>

<file path=ppt/comments/modernComment_117_D3B9A58A.xml><?xml version="1.0" encoding="utf-8"?>
<p188:cmLst xmlns:a="http://schemas.openxmlformats.org/drawingml/2006/main" xmlns:r="http://schemas.openxmlformats.org/officeDocument/2006/relationships" xmlns:p188="http://schemas.microsoft.com/office/powerpoint/2018/8/main">
  <p188:cm id="{67C8E83C-D225-4184-8E6E-426FABF02098}" authorId="{D5612EE3-5BAF-026F-CC42-E966F2B37DD3}" created="2022-01-21T13:43:01.268">
    <ac:txMkLst xmlns:ac="http://schemas.microsoft.com/office/drawing/2013/main/command">
      <pc:docMk xmlns:pc="http://schemas.microsoft.com/office/powerpoint/2013/main/command"/>
      <pc:sldMk xmlns:pc="http://schemas.microsoft.com/office/powerpoint/2013/main/command" cId="3552159114" sldId="279"/>
      <ac:spMk id="3" creationId="{5E61B454-80D6-43B1-A9AD-95EAD5301258}"/>
      <ac:txMk cp="2" len="71">
        <ac:context len="75" hash="1183525533"/>
      </ac:txMk>
    </ac:txMkLst>
    <p188:pos x="4598440" y="313828"/>
    <p188:txBody>
      <a:bodyPr/>
      <a:lstStyle/>
      <a:p>
        <a:r>
          <a:rPr lang="ko-KR" altLang="en-US"/>
          <a:t>- 동기 (기존의 문제)
네트워크가 깊어지면서, 학습은 어렵
1) 원인 1 : 학습 자체가 어렵
파라미터 수가 늘어나 생기는 Overfitting 문제가 아니여도, 학습성능 자체의 에러가 크다.
​
2) 원인 2 : 기울기소실문제
이 문제를 해결하고자, batch normalization 등을 적용했지만 네트워크 깊이를 더 늘리는데 있어 한계
</a:t>
        </a:r>
      </a:p>
    </p188:txBody>
  </p188:cm>
  <p188:cm id="{3A76AB64-4AE6-4C20-8DDA-F6C22CB8B274}" authorId="{D5612EE3-5BAF-026F-CC42-E966F2B37DD3}" created="2022-01-21T13:47:17.511">
    <pc:sldMkLst xmlns:pc="http://schemas.microsoft.com/office/powerpoint/2013/main/command">
      <pc:docMk/>
      <pc:sldMk cId="3552159114" sldId="279"/>
    </pc:sldMkLst>
    <p188:txBody>
      <a:bodyPr/>
      <a:lstStyle/>
      <a:p>
        <a:r>
          <a:rPr lang="ko-KR" altLang="en-US"/>
          <a:t>ResNet은 기본적으로 VGG-19의 구조를 뼈대로 한다. 거기에 컨볼루션 층들을 추가해서 깊게 만든 후에, shortcut들을 추가하는 것이 사실상 전부다. 34층의 ResNet과 거기에서 shortcut들을 제외한 버전인 plain 네트워크의 구조는 다음과 같다.  </a:t>
        </a:r>
      </a:p>
    </p188:txBody>
  </p188:cm>
</p188:cmLst>
</file>

<file path=ppt/comments/modernComment_118_9FBA4467.xml><?xml version="1.0" encoding="utf-8"?>
<p188:cmLst xmlns:a="http://schemas.openxmlformats.org/drawingml/2006/main" xmlns:r="http://schemas.openxmlformats.org/officeDocument/2006/relationships" xmlns:p188="http://schemas.microsoft.com/office/powerpoint/2018/8/main">
  <p188:cm id="{59E6AFD8-5B9F-4836-9456-238C4A53D49F}" authorId="{D5612EE3-5BAF-026F-CC42-E966F2B37DD3}" created="2022-01-21T13:49:28.802">
    <ac:txMkLst xmlns:ac="http://schemas.microsoft.com/office/drawing/2013/main/command">
      <pc:docMk xmlns:pc="http://schemas.microsoft.com/office/powerpoint/2013/main/command"/>
      <pc:sldMk xmlns:pc="http://schemas.microsoft.com/office/powerpoint/2013/main/command" cId="2679784551" sldId="280"/>
      <ac:spMk id="3" creationId="{9C22F6D4-4080-4622-8AE9-B72BEF5CC633}"/>
      <ac:txMk cp="0" len="72">
        <ac:context len="74" hash="3097080233"/>
      </ac:txMk>
    </ac:txMkLst>
    <p188:pos x="4591139" y="292691"/>
    <p188:txBody>
      <a:bodyPr/>
      <a:lstStyle/>
      <a:p>
        <a:r>
          <a:rPr lang="ko-KR" altLang="en-US"/>
          <a:t>​- 핵심 아이디어 : Skip connection
Skip connection이라는 아이디어 적용
Skip connection은 입력에서 바로 출력으로 연결되는 것
​
기존 네트워크 : H(x)를 얻기 위해 학습. (출력 : H(x))
Resnet 네트워크 : 기존의 출력값(H(x))에서 입력값(x)을 뺀 차이를 얻기 위해 학습. (출력 : H(x) = F(x) + x)
​
* Resnet 네트워크의 목표
F(x)가 0이 되게 하는 것.
이렇게 되면 입력의 작은 움직임도 쉽게 검출.
즉 나머지(작은 움직임)을 학습시킬 수 있다는 의미에 residual learning이라는 이름 정의
​
=&gt; 이와 함께 적어도 X는 학습하기 때문에 손해는 잃어나지 않는다.
</a:t>
        </a:r>
      </a:p>
    </p188:txBody>
  </p188:cm>
  <p188:cm id="{A7B29E57-93DF-4FD0-B4B1-35A3E3A1204C}" authorId="{D5612EE3-5BAF-026F-CC42-E966F2B37DD3}" created="2022-01-21T13:49:36.019">
    <ac:txMkLst xmlns:ac="http://schemas.microsoft.com/office/drawing/2013/main/command">
      <pc:docMk xmlns:pc="http://schemas.microsoft.com/office/powerpoint/2013/main/command"/>
      <pc:sldMk xmlns:pc="http://schemas.microsoft.com/office/powerpoint/2013/main/command" cId="2679784551" sldId="280"/>
      <ac:spMk id="4" creationId="{D2D7CC58-3214-4912-8627-1ADE0C9D92FF}"/>
      <ac:txMk cp="0" len="46">
        <ac:context len="48" hash="3569763983"/>
      </ac:txMk>
    </ac:txMkLst>
    <p188:pos x="4483792" y="294327"/>
    <p188:txBody>
      <a:bodyPr/>
      <a:lstStyle/>
      <a:p>
        <a:r>
          <a:rPr lang="ko-KR" altLang="en-US"/>
          <a:t>​1) 원인1을 해결하는 효과 : 깊은 네트워크 학습 가능
입력과 같은 x가 그대로 출력에 연결이 되기 때문에 파라미터 수의 영향이 없음.
또한 덧셈이기 때문에 skip connection(short-cut connection)에 의한 연산량 증가도 없음.
더불어 몇 개의 layer 계속 건너 뛰면서 입력과 출력이 연결되기 때문에 forward, backward path 단순.
​
2) 원인 2를 해결하는 효과 : 기울기소실 해결
기존 네트워크 : 역전파로 가중치를 업데이트 할 때, 앞 층으로 갈수록 기울기가 0으로 소실
resnet 네트워크 : f(X)에 추가된 +X 덕분에, 역전파 시 앞 층에 기울기 1 이 추가
​
</a:t>
        </a:r>
      </a:p>
    </p188:txBody>
  </p188:cm>
</p188:cmLst>
</file>

<file path=ppt/comments/modernComment_119_C8ABD2AF.xml><?xml version="1.0" encoding="utf-8"?>
<p188:cmLst xmlns:a="http://schemas.openxmlformats.org/drawingml/2006/main" xmlns:r="http://schemas.openxmlformats.org/officeDocument/2006/relationships" xmlns:p188="http://schemas.microsoft.com/office/powerpoint/2018/8/main">
  <p188:cm id="{0050219C-1516-4369-AE1B-52594B6C380E}" authorId="{D5612EE3-5BAF-026F-CC42-E966F2B37DD3}" created="2022-01-21T13:56:31.579">
    <ac:deMkLst xmlns:ac="http://schemas.microsoft.com/office/drawing/2013/main/command">
      <pc:docMk xmlns:pc="http://schemas.microsoft.com/office/powerpoint/2013/main/command"/>
      <pc:sldMk xmlns:pc="http://schemas.microsoft.com/office/powerpoint/2013/main/command" cId="3366703791" sldId="281"/>
      <ac:spMk id="15" creationId="{69AFC4E7-4F3B-40AB-83B8-0DF0989FA25B}"/>
    </ac:deMkLst>
    <p188:txBody>
      <a:bodyPr/>
      <a:lstStyle/>
      <a:p>
        <a:r>
          <a:rPr lang="ko-KR" altLang="en-US"/>
          <a:t>단순히 채널 수를 증가시키며 convolution-pooling 의 연속으로 구성되어있습니다.
가장 직관적인 구조로 이해도 쉽고 구현하기도 쉽습니다.
하지만 모바일 환경에서 구동시키기엔 convolution 구조가 다소 무겁습니다.
그래서 파라미터량을 획기적으로 줄이기 위해 MobileNet이라는 새로운 논문이 나오게 됩니다.
이는 기존의 convolution 연산을 depthwise separable convolution으로 변경한 것입니다.
depthwise separable convolution이란 depthwise convolution과 pointwise convolution의 결합으로 보시면 됩니다.
</a:t>
        </a:r>
      </a:p>
    </p188:txBody>
  </p188:cm>
  <p188:cm id="{0378A0EF-16B0-4BDC-814E-C7156B84A266}" authorId="{D5612EE3-5BAF-026F-CC42-E966F2B37DD3}" created="2022-01-21T13:56:47.579">
    <ac:deMkLst xmlns:ac="http://schemas.microsoft.com/office/drawing/2013/main/command">
      <pc:docMk xmlns:pc="http://schemas.microsoft.com/office/powerpoint/2013/main/command"/>
      <pc:sldMk xmlns:pc="http://schemas.microsoft.com/office/powerpoint/2013/main/command" cId="3366703791" sldId="281"/>
      <ac:spMk id="15" creationId="{69AFC4E7-4F3B-40AB-83B8-0DF0989FA25B}"/>
    </ac:deMkLst>
    <p188:txBody>
      <a:bodyPr/>
      <a:lstStyle/>
      <a:p>
        <a:r>
          <a:rPr lang="ko-KR" altLang="en-US"/>
          <a:t>그림으로 보시면 더욱 이해하기 쉽습니다.
depthwise convolution은 채널별로 분리하여 각 채널을 각각의 커널로 convolution 하는 것입니다.
이때, 입력의 채널과 출력의 채널은 항상 같습니다.
pointwise convolution은 출력의 채널을 바꿀 수 있으며, 1x1 conv하는 것을 말합니다.
</a:t>
        </a:r>
      </a:p>
    </p188:txBody>
  </p188:cm>
  <p188:cm id="{024890AC-99B3-4D70-9523-6676FB388052}" authorId="{D5612EE3-5BAF-026F-CC42-E966F2B37DD3}" created="2022-01-21T13:57:21.120">
    <pc:sldMkLst xmlns:pc="http://schemas.microsoft.com/office/powerpoint/2013/main/command">
      <pc:docMk/>
      <pc:sldMk cId="3366703791" sldId="281"/>
    </pc:sldMkLst>
    <p188:txBody>
      <a:bodyPr/>
      <a:lstStyle/>
      <a:p>
        <a:r>
          <a:rPr lang="ko-KR" altLang="en-US"/>
          <a:t>이렇게 하면 어떤 장점이 있는지 파라미터량 관점에서 확인해 보겠습니다.
예를들어 3x3x3의 입력이 들어왔을 때 convolution 연산을 통해 3x3x3의 출력을 내고 싶은 경우를 가정하겠습니다.
1) 기존의 convolution의 경우,
    3x3x3의 커널이 3개이므로 파라미터량은 3x3x3x3=81
2) depthwise separable convolution의 경우,
    3x3x1의 커널이 3개(depthwise), 1x1x3의 커널이 3개이므로 파라미터량은 3x3x1x3+1x1x3x3=27+9=36 
위와 같이 파라미터수를 획기적으로 줄일 수 있습니다.
</a:t>
        </a:r>
      </a:p>
    </p188:txBody>
  </p188:cm>
</p188:cmLst>
</file>

<file path=ppt/comments/modernComment_11A_1FB834D8.xml><?xml version="1.0" encoding="utf-8"?>
<p188:cmLst xmlns:a="http://schemas.openxmlformats.org/drawingml/2006/main" xmlns:r="http://schemas.openxmlformats.org/officeDocument/2006/relationships" xmlns:p188="http://schemas.microsoft.com/office/powerpoint/2018/8/main">
  <p188:cm id="{B1D2F164-9C7D-485D-A127-2EBEB23039BC}" authorId="{D5612EE3-5BAF-026F-CC42-E966F2B37DD3}" created="2022-01-21T13:59:21.869">
    <ac:deMkLst xmlns:ac="http://schemas.microsoft.com/office/drawing/2013/main/command">
      <pc:docMk xmlns:pc="http://schemas.microsoft.com/office/powerpoint/2013/main/command"/>
      <pc:sldMk xmlns:pc="http://schemas.microsoft.com/office/powerpoint/2013/main/command" cId="532165848" sldId="282"/>
      <ac:spMk id="2" creationId="{AE752F1A-AFBB-4457-9369-4CBC1BE53782}"/>
    </ac:deMkLst>
    <p188:txBody>
      <a:bodyPr/>
      <a:lstStyle/>
      <a:p>
        <a:r>
          <a:rPr lang="ko-KR" altLang="en-US"/>
          <a:t>Mobilenet v1
일반적인 Convolution구조를 Depthwise separable convolution로 바꾸어서 3x3 filter를 사용하였을때 약 8~9배의 연산량을 감소시켰다.
Mobilenet v2
ResNet의 일반적인 residual learning방법을 사용하지않고 그 반대로 오히려 feature_map의 channel을 확장시킨 후에 Depthwise convolution + pointwise convolution을 수행을 하였다. (그래서 이름이 inverted residual이라고 붙여짐) 그냥 겉으로 보기에는 연산량이 더 증가한 것처럼 보일수 있지만 실제로는 v1보다 연산량이 더 감소하게된다.
그리고 Stride 2일때와 1일때 두가지 상황이 존재하는데 v2에서는 stride가 1일때만 skip connection을 하였고 stride 2일때는 단순히 feature size를 절반으로 줄이는 일을 한다. stride가 2일때 skip connection을 하기위해선 input feature size와 동일해야 하기때문에 여기에서 또다른 연산이 필요하기 떄문에 논문에서는 stride가 1일때만 skip connection을 사용하도록 하였다.
</a:t>
        </a:r>
      </a:p>
    </p188:txBody>
  </p188:cm>
</p188:cmLst>
</file>

<file path=ppt/comments/modernComment_11B_EDB18217.xml><?xml version="1.0" encoding="utf-8"?>
<p188:cmLst xmlns:a="http://schemas.openxmlformats.org/drawingml/2006/main" xmlns:r="http://schemas.openxmlformats.org/officeDocument/2006/relationships" xmlns:p188="http://schemas.microsoft.com/office/powerpoint/2018/8/main">
  <p188:cm id="{B2338909-734E-4203-ACB1-B538B4A15588}" authorId="{D5612EE3-5BAF-026F-CC42-E966F2B37DD3}" created="2022-01-21T14:00:16.824">
    <ac:deMkLst xmlns:ac="http://schemas.microsoft.com/office/drawing/2013/main/command">
      <pc:docMk xmlns:pc="http://schemas.microsoft.com/office/powerpoint/2013/main/command"/>
      <pc:sldMk xmlns:pc="http://schemas.microsoft.com/office/powerpoint/2013/main/command" cId="3987833367" sldId="283"/>
      <ac:picMk id="8196" creationId="{959C56DC-271B-45EC-8C57-C377603229B8}"/>
    </ac:deMkLst>
    <p188:txBody>
      <a:bodyPr/>
      <a:lstStyle/>
      <a:p>
        <a:r>
          <a:rPr lang="ko-KR" altLang="en-US"/>
          <a:t>위 사진은 Mobilenet v2의 모델 구조이다. Input size는 Imagenet data로 실험을 했기 때문에 224 x 224 x 3 사이즈이며 최종 k는 1000으로 되어있다. 각 파라미터의 의미는 아래와 같다.
t = expansion factor
c = channal
n = iteration
s = stride
</a:t>
        </a:r>
      </a:p>
    </p188:txBody>
  </p188:cm>
  <p188:cm id="{CB82E809-14E2-428D-A031-2D788E9BF5A4}" authorId="{D5612EE3-5BAF-026F-CC42-E966F2B37DD3}" created="2022-01-21T14:00:23.406">
    <ac:deMkLst xmlns:ac="http://schemas.microsoft.com/office/drawing/2013/main/command">
      <pc:docMk xmlns:pc="http://schemas.microsoft.com/office/powerpoint/2013/main/command"/>
      <pc:sldMk xmlns:pc="http://schemas.microsoft.com/office/powerpoint/2013/main/command" cId="3987833367" sldId="283"/>
      <ac:picMk id="8196" creationId="{959C56DC-271B-45EC-8C57-C377603229B8}"/>
    </ac:deMkLst>
    <p188:txBody>
      <a:bodyPr/>
      <a:lstStyle/>
      <a:p>
        <a:r>
          <a:rPr lang="ko-KR" altLang="en-US"/>
          <a:t>위 사진은 비교적 가벼운 모델들의 각 feature_map에서의 channels/memory 를 보여주는 표이다. 볼 수 있듯이 Mobilenet v2의 채널수가 적고(bottleneck 에서만 expansion시키고 다시 projection하기 때문) 메모리 사용량도 더 적기 때문에 embadded system에 가장 적합하다는 것을 알 수 있다. </a:t>
        </a:r>
      </a:p>
    </p188:txBody>
  </p188:cm>
</p188:cmLst>
</file>

<file path=ppt/comments/modernComment_11C_8237C495.xml><?xml version="1.0" encoding="utf-8"?>
<p188:cmLst xmlns:a="http://schemas.openxmlformats.org/drawingml/2006/main" xmlns:r="http://schemas.openxmlformats.org/officeDocument/2006/relationships" xmlns:p188="http://schemas.microsoft.com/office/powerpoint/2018/8/main">
  <p188:cm id="{26E2D894-AE98-4989-AA54-7DA9D6E66571}" authorId="{D5612EE3-5BAF-026F-CC42-E966F2B37DD3}" created="2022-01-21T14:08:58.024">
    <ac:deMkLst xmlns:ac="http://schemas.microsoft.com/office/drawing/2013/main/command">
      <pc:docMk xmlns:pc="http://schemas.microsoft.com/office/powerpoint/2013/main/command"/>
      <pc:sldMk xmlns:pc="http://schemas.microsoft.com/office/powerpoint/2013/main/command" cId="2184692885" sldId="284"/>
      <ac:spMk id="4" creationId="{2F35165D-E7AD-4BA1-97B8-56E413B1117F}"/>
    </ac:deMkLst>
    <p188:txBody>
      <a:bodyPr/>
      <a:lstStyle/>
      <a:p>
        <a:r>
          <a:rPr lang="ko-KR" altLang="en-US"/>
          <a:t>SGD부터 NAdam까지 모든 알고리즘을 살펴보았다. 각 알고리즘들은 이전 알고리즘들의 한계점을 보완해가며 발전해갔다.
먼저 SGD는 업데이트 한 번에 데이터 하나를 사용하여 Batch GD의 시간 문제를 해결했고,
Momentum은 SGD의 작은 gradient 때문에 작은 언덕이나 saddle point를 빠져나가지 못하는 것을 momentum을 도입하여 해결했다.
NAG는 다음 step의 gradient를 먼저 살펴보고 Momentum을 조절하여 minimum에 안정적으로 들어갈 수 있게 했으며,
Adagrad는 업데이트 빈도가 다른 파라미터에 대해서도 같은 비율로 업데이트하는 것을 이전 gradient들의 합을 기억함으로써 문제를 해결하였다.
RMSProp과 Adadelta는 Adagrad의 learning rate가 점점 소실되는 것을 gradient의 2차 모먼트를 통해 보완했고,
Adam은 RMSProp에 1차 모먼트를 도입하여 RMSProp과 Momentum을 합친 효과를 볼 수 있었다.
AdaMax는 Adam의 2차 모먼트에 있는 gradient의 norm을 max norm으로 바꿔주었고
마지막으로 NAdam은 ADAM에 NAG를 더해주어서 momentum을 보완해주었다.
</a:t>
        </a:r>
      </a:p>
    </p188:txBody>
  </p188:cm>
</p188:cmLst>
</file>

<file path=ppt/comments/modernComment_11D_D2C7585.xml><?xml version="1.0" encoding="utf-8"?>
<p188:cmLst xmlns:a="http://schemas.openxmlformats.org/drawingml/2006/main" xmlns:r="http://schemas.openxmlformats.org/officeDocument/2006/relationships" xmlns:p188="http://schemas.microsoft.com/office/powerpoint/2018/8/main">
  <p188:cm id="{42089D24-8339-4009-AAA6-655232F08979}" authorId="{D5612EE3-5BAF-026F-CC42-E966F2B37DD3}" created="2022-01-21T14:54:10.994">
    <pc:sldMkLst xmlns:pc="http://schemas.microsoft.com/office/powerpoint/2013/main/command">
      <pc:docMk/>
      <pc:sldMk cId="221017477" sldId="285"/>
    </pc:sldMkLst>
    <p188:txBody>
      <a:bodyPr/>
      <a:lstStyle/>
      <a:p>
        <a:r>
          <a:rPr lang="ko-KR" altLang="en-US"/>
          <a:t>Dropout은 신경망의 뉴런을 부분적으로 생략하여 모델의 과적합(overfitting)을 해결해주기 위한 방법중 하나이다.  </a:t>
        </a:r>
      </a:p>
    </p188:txBody>
  </p188:cm>
  <p188:cm id="{1565391D-A9DA-4AEC-8AF6-E0DDE2AA6A5E}" authorId="{D5612EE3-5BAF-026F-CC42-E966F2B37DD3}" created="2022-01-21T14:54:16.306">
    <pc:sldMkLst xmlns:pc="http://schemas.microsoft.com/office/powerpoint/2013/main/command">
      <pc:docMk/>
      <pc:sldMk cId="221017477" sldId="285"/>
    </pc:sldMkLst>
    <p188:txBody>
      <a:bodyPr/>
      <a:lstStyle/>
      <a:p>
        <a:r>
          <a:rPr lang="ko-KR" altLang="en-US"/>
          <a:t>전체 weight를 계산에 참여시키는 것이 아닐 layer에 포함된 weight 중에서 일부만 참여시키는 것이다. 
여기서 일부만 참여시키는 것이라는 나머지를 제외 시키라는 말이 아니라 나머지 뉴런을 0으로 만드는 것을 의미한다. 
딱봐도 잘 안될거 같은데 직관적인 설명이 이를 경감시켜줄것이다.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D9E9BE-2B6F-4BDD-BF38-DCAB75E40A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F12DA8F-C9CC-49B6-8704-91E57926468A}">
      <dgm:prSet custT="1"/>
      <dgm:spPr/>
      <dgm:t>
        <a:bodyPr/>
        <a:lstStyle/>
        <a:p>
          <a:pPr algn="just"/>
          <a:r>
            <a:rPr lang="ko-KR" sz="1500" dirty="0">
              <a:latin typeface="나눔고딕" panose="020D0604000000000000" pitchFamily="50" charset="-127"/>
              <a:ea typeface="나눔고딕" panose="020D0604000000000000" pitchFamily="50" charset="-127"/>
            </a:rPr>
            <a:t>데이터의 양이 </a:t>
          </a:r>
          <a:r>
            <a:rPr lang="ko-KR" altLang="en-US" sz="1500" dirty="0">
              <a:latin typeface="나눔고딕" panose="020D0604000000000000" pitchFamily="50" charset="-127"/>
              <a:ea typeface="나눔고딕" panose="020D0604000000000000" pitchFamily="50" charset="-127"/>
            </a:rPr>
            <a:t>부족해 </a:t>
          </a:r>
          <a:r>
            <a:rPr lang="ko-KR" sz="1500" dirty="0">
              <a:latin typeface="나눔고딕" panose="020D0604000000000000" pitchFamily="50" charset="-127"/>
              <a:ea typeface="나눔고딕" panose="020D0604000000000000" pitchFamily="50" charset="-127"/>
            </a:rPr>
            <a:t>이미지</a:t>
          </a:r>
          <a:r>
            <a:rPr lang="ko-KR" altLang="en-US" sz="1500" dirty="0">
              <a:latin typeface="나눔고딕" panose="020D0604000000000000" pitchFamily="50" charset="-127"/>
              <a:ea typeface="나눔고딕" panose="020D0604000000000000" pitchFamily="50" charset="-127"/>
            </a:rPr>
            <a:t>를</a:t>
          </a:r>
          <a:r>
            <a:rPr lang="ko-KR" sz="1500" dirty="0">
              <a:latin typeface="나눔고딕" panose="020D0604000000000000" pitchFamily="50" charset="-127"/>
              <a:ea typeface="나눔고딕" panose="020D0604000000000000" pitchFamily="50" charset="-127"/>
            </a:rPr>
            <a:t> 약간씩 찌그러트리고 회전시키는 과정</a:t>
          </a:r>
          <a:r>
            <a:rPr lang="ko-KR" altLang="en-US" sz="1500" dirty="0">
              <a:latin typeface="나눔고딕" panose="020D0604000000000000" pitchFamily="50" charset="-127"/>
              <a:ea typeface="나눔고딕" panose="020D0604000000000000" pitchFamily="50" charset="-127"/>
            </a:rPr>
            <a:t>이</a:t>
          </a:r>
          <a:r>
            <a:rPr lang="ko-KR" sz="1500" dirty="0">
              <a:latin typeface="나눔고딕" panose="020D0604000000000000" pitchFamily="50" charset="-127"/>
              <a:ea typeface="나눔고딕" panose="020D0604000000000000" pitchFamily="50" charset="-127"/>
            </a:rPr>
            <a:t> </a:t>
          </a:r>
          <a:r>
            <a:rPr lang="ko-KR" altLang="en-US" sz="1500" dirty="0">
              <a:latin typeface="나눔고딕" panose="020D0604000000000000" pitchFamily="50" charset="-127"/>
              <a:ea typeface="나눔고딕" panose="020D0604000000000000" pitchFamily="50" charset="-127"/>
            </a:rPr>
            <a:t>추가되어 있는데</a:t>
          </a:r>
          <a:r>
            <a:rPr lang="en-US" altLang="ko-KR" sz="1500" dirty="0">
              <a:latin typeface="나눔고딕" panose="020D0604000000000000" pitchFamily="50" charset="-127"/>
              <a:ea typeface="나눔고딕" panose="020D0604000000000000" pitchFamily="50" charset="-127"/>
            </a:rPr>
            <a:t>, </a:t>
          </a:r>
          <a:r>
            <a:rPr lang="ko-KR" altLang="en-US" sz="1500" dirty="0">
              <a:latin typeface="나눔고딕" panose="020D0604000000000000" pitchFamily="50" charset="-127"/>
              <a:ea typeface="나눔고딕" panose="020D0604000000000000" pitchFamily="50" charset="-127"/>
            </a:rPr>
            <a:t>진행 과정에서 어려움이 있었지만 한정된 데이터를 다루는 경험이 된 것 같아 의미 있었다</a:t>
          </a:r>
          <a:r>
            <a:rPr lang="en-US" altLang="ko-KR" sz="1500" dirty="0">
              <a:latin typeface="나눔고딕" panose="020D0604000000000000" pitchFamily="50" charset="-127"/>
              <a:ea typeface="나눔고딕" panose="020D0604000000000000" pitchFamily="50" charset="-127"/>
            </a:rPr>
            <a:t>.</a:t>
          </a:r>
          <a:endParaRPr lang="en-US" sz="1500" dirty="0">
            <a:latin typeface="나눔고딕" panose="020D0604000000000000" pitchFamily="50" charset="-127"/>
            <a:ea typeface="나눔고딕" panose="020D0604000000000000" pitchFamily="50" charset="-127"/>
          </a:endParaRPr>
        </a:p>
      </dgm:t>
    </dgm:pt>
    <dgm:pt modelId="{3753C6E1-3805-44FE-BE0E-93A5210B9DAA}" type="parTrans" cxnId="{B5ADF8C4-D852-4F73-8DEC-2EC5F68892BE}">
      <dgm:prSet/>
      <dgm:spPr/>
      <dgm:t>
        <a:bodyPr/>
        <a:lstStyle/>
        <a:p>
          <a:endParaRPr lang="en-US"/>
        </a:p>
      </dgm:t>
    </dgm:pt>
    <dgm:pt modelId="{6EF167DF-D349-4228-9F1E-52F1705B1697}" type="sibTrans" cxnId="{B5ADF8C4-D852-4F73-8DEC-2EC5F68892BE}">
      <dgm:prSet/>
      <dgm:spPr/>
      <dgm:t>
        <a:bodyPr/>
        <a:lstStyle/>
        <a:p>
          <a:endParaRPr lang="en-US"/>
        </a:p>
      </dgm:t>
    </dgm:pt>
    <dgm:pt modelId="{761E61F9-4C01-4892-ADEC-77C8DAC628E0}">
      <dgm:prSet custT="1"/>
      <dgm:spPr/>
      <dgm:t>
        <a:bodyPr/>
        <a:lstStyle/>
        <a:p>
          <a:pPr algn="just"/>
          <a:r>
            <a:rPr lang="ko-KR" sz="1500" dirty="0">
              <a:latin typeface="나눔고딕" panose="020D0604000000000000" pitchFamily="50" charset="-127"/>
              <a:ea typeface="나눔고딕" panose="020D0604000000000000" pitchFamily="50" charset="-127"/>
            </a:rPr>
            <a:t>성능을 높이기 위해서 </a:t>
          </a:r>
          <a:r>
            <a:rPr lang="en-US" sz="1500" dirty="0">
              <a:latin typeface="나눔고딕" panose="020D0604000000000000" pitchFamily="50" charset="-127"/>
              <a:ea typeface="나눔고딕" panose="020D0604000000000000" pitchFamily="50" charset="-127"/>
            </a:rPr>
            <a:t>overfitting</a:t>
          </a:r>
          <a:r>
            <a:rPr lang="ko-KR" sz="1500" dirty="0">
              <a:latin typeface="나눔고딕" panose="020D0604000000000000" pitchFamily="50" charset="-127"/>
              <a:ea typeface="나눔고딕" panose="020D0604000000000000" pitchFamily="50" charset="-127"/>
            </a:rPr>
            <a:t>을 개선하는 과정에서 </a:t>
          </a:r>
          <a:r>
            <a:rPr lang="en-US" sz="1500" dirty="0">
              <a:latin typeface="나눔고딕" panose="020D0604000000000000" pitchFamily="50" charset="-127"/>
              <a:ea typeface="나눔고딕" panose="020D0604000000000000" pitchFamily="50" charset="-127"/>
            </a:rPr>
            <a:t>dropout</a:t>
          </a:r>
          <a:r>
            <a:rPr lang="ko-KR" sz="1500" dirty="0">
              <a:latin typeface="나눔고딕" panose="020D0604000000000000" pitchFamily="50" charset="-127"/>
              <a:ea typeface="나눔고딕" panose="020D0604000000000000" pitchFamily="50" charset="-127"/>
            </a:rPr>
            <a:t>과 </a:t>
          </a:r>
          <a:r>
            <a:rPr lang="en-US" sz="1500" dirty="0">
              <a:latin typeface="나눔고딕" panose="020D0604000000000000" pitchFamily="50" charset="-127"/>
              <a:ea typeface="나눔고딕" panose="020D0604000000000000" pitchFamily="50" charset="-127"/>
            </a:rPr>
            <a:t>optimizer</a:t>
          </a:r>
          <a:r>
            <a:rPr lang="ko-KR" sz="1500" dirty="0">
              <a:latin typeface="나눔고딕" panose="020D0604000000000000" pitchFamily="50" charset="-127"/>
              <a:ea typeface="나눔고딕" panose="020D0604000000000000" pitchFamily="50" charset="-127"/>
            </a:rPr>
            <a:t>를 수정해주긴 했지만 근본적인 해결을 위해서는 데이터의 양이 많아야 한다는 점에 아쉬움이 느껴졌다</a:t>
          </a:r>
          <a:r>
            <a:rPr lang="en-US" sz="1500" dirty="0">
              <a:latin typeface="나눔고딕" panose="020D0604000000000000" pitchFamily="50" charset="-127"/>
              <a:ea typeface="나눔고딕" panose="020D0604000000000000" pitchFamily="50" charset="-127"/>
            </a:rPr>
            <a:t>.</a:t>
          </a:r>
        </a:p>
      </dgm:t>
    </dgm:pt>
    <dgm:pt modelId="{DDAA86EA-21BE-466F-B206-185FB20FCEA9}" type="parTrans" cxnId="{E412732B-B573-41FA-BE6F-3FBC073EEBD0}">
      <dgm:prSet/>
      <dgm:spPr/>
      <dgm:t>
        <a:bodyPr/>
        <a:lstStyle/>
        <a:p>
          <a:endParaRPr lang="en-US"/>
        </a:p>
      </dgm:t>
    </dgm:pt>
    <dgm:pt modelId="{ACBBDA76-0C19-4BB1-8C16-F1C33F5D047D}" type="sibTrans" cxnId="{E412732B-B573-41FA-BE6F-3FBC073EEBD0}">
      <dgm:prSet/>
      <dgm:spPr/>
      <dgm:t>
        <a:bodyPr/>
        <a:lstStyle/>
        <a:p>
          <a:endParaRPr lang="en-US"/>
        </a:p>
      </dgm:t>
    </dgm:pt>
    <dgm:pt modelId="{BE24BB8B-E0B3-4A79-9CF7-5E817C41955E}">
      <dgm:prSet custT="1"/>
      <dgm:spPr/>
      <dgm:t>
        <a:bodyPr/>
        <a:lstStyle/>
        <a:p>
          <a:pPr algn="just"/>
          <a:r>
            <a:rPr lang="ko-KR" sz="1500" dirty="0">
              <a:latin typeface="나눔고딕" panose="020D0604000000000000" pitchFamily="50" charset="-127"/>
              <a:ea typeface="나눔고딕" panose="020D0604000000000000" pitchFamily="50" charset="-127"/>
            </a:rPr>
            <a:t>비교적 최근에 나온 네트워크 모델의 경우 대부분 </a:t>
          </a:r>
          <a:r>
            <a:rPr lang="en-US" sz="1500" dirty="0">
              <a:latin typeface="나눔고딕" panose="020D0604000000000000" pitchFamily="50" charset="-127"/>
              <a:ea typeface="나눔고딕" panose="020D0604000000000000" pitchFamily="50" charset="-127"/>
            </a:rPr>
            <a:t>Accuracy</a:t>
          </a:r>
          <a:r>
            <a:rPr lang="ko-KR" sz="1500" dirty="0">
              <a:latin typeface="나눔고딕" panose="020D0604000000000000" pitchFamily="50" charset="-127"/>
              <a:ea typeface="나눔고딕" panose="020D0604000000000000" pitchFamily="50" charset="-127"/>
            </a:rPr>
            <a:t>가 </a:t>
          </a:r>
          <a:r>
            <a:rPr lang="en-US" sz="1500" dirty="0">
              <a:latin typeface="나눔고딕" panose="020D0604000000000000" pitchFamily="50" charset="-127"/>
              <a:ea typeface="나눔고딕" panose="020D0604000000000000" pitchFamily="50" charset="-127"/>
            </a:rPr>
            <a:t>70%</a:t>
          </a:r>
          <a:r>
            <a:rPr lang="ko-KR" sz="1500" dirty="0">
              <a:latin typeface="나눔고딕" panose="020D0604000000000000" pitchFamily="50" charset="-127"/>
              <a:ea typeface="나눔고딕" panose="020D0604000000000000" pitchFamily="50" charset="-127"/>
            </a:rPr>
            <a:t>수준으로 비슷하게 나왔다</a:t>
          </a:r>
          <a:r>
            <a:rPr lang="en-US" sz="1500" dirty="0">
              <a:latin typeface="나눔고딕" panose="020D0604000000000000" pitchFamily="50" charset="-127"/>
              <a:ea typeface="나눔고딕" panose="020D0604000000000000" pitchFamily="50" charset="-127"/>
            </a:rPr>
            <a:t>. </a:t>
          </a:r>
          <a:r>
            <a:rPr lang="ko-KR" sz="1500" dirty="0">
              <a:latin typeface="나눔고딕" panose="020D0604000000000000" pitchFamily="50" charset="-127"/>
              <a:ea typeface="나눔고딕" panose="020D0604000000000000" pitchFamily="50" charset="-127"/>
            </a:rPr>
            <a:t>성능을 더 개선시키기 위해 모델에 추가적인 </a:t>
          </a:r>
          <a:r>
            <a:rPr lang="en-US" altLang="ko-KR" sz="1500" dirty="0">
              <a:latin typeface="나눔고딕" panose="020D0604000000000000" pitchFamily="50" charset="-127"/>
              <a:ea typeface="나눔고딕" panose="020D0604000000000000" pitchFamily="50" charset="-127"/>
            </a:rPr>
            <a:t>layer</a:t>
          </a:r>
          <a:r>
            <a:rPr lang="ko-KR" altLang="en-US" sz="1500" dirty="0">
              <a:latin typeface="나눔고딕" panose="020D0604000000000000" pitchFamily="50" charset="-127"/>
              <a:ea typeface="나눔고딕" panose="020D0604000000000000" pitchFamily="50" charset="-127"/>
            </a:rPr>
            <a:t>를 구성하거나 신경망</a:t>
          </a:r>
          <a:r>
            <a:rPr lang="ko-KR" sz="1500" dirty="0">
              <a:latin typeface="나눔고딕" panose="020D0604000000000000" pitchFamily="50" charset="-127"/>
              <a:ea typeface="나눔고딕" panose="020D0604000000000000" pitchFamily="50" charset="-127"/>
            </a:rPr>
            <a:t>도 </a:t>
          </a:r>
          <a:r>
            <a:rPr lang="ko-KR" altLang="en-US" sz="1500" dirty="0">
              <a:latin typeface="나눔고딕" panose="020D0604000000000000" pitchFamily="50" charset="-127"/>
              <a:ea typeface="나눔고딕" panose="020D0604000000000000" pitchFamily="50" charset="-127"/>
            </a:rPr>
            <a:t>변형시켜</a:t>
          </a:r>
          <a:r>
            <a:rPr lang="ko-KR" sz="1500" dirty="0">
              <a:latin typeface="나눔고딕" panose="020D0604000000000000" pitchFamily="50" charset="-127"/>
              <a:ea typeface="나눔고딕" panose="020D0604000000000000" pitchFamily="50" charset="-127"/>
            </a:rPr>
            <a:t> 성능을 개선시켜 볼 수 있었을 것 같다</a:t>
          </a:r>
          <a:r>
            <a:rPr lang="en-US" sz="1500" dirty="0">
              <a:latin typeface="나눔고딕" panose="020D0604000000000000" pitchFamily="50" charset="-127"/>
              <a:ea typeface="나눔고딕" panose="020D0604000000000000" pitchFamily="50" charset="-127"/>
            </a:rPr>
            <a:t>.</a:t>
          </a:r>
        </a:p>
      </dgm:t>
    </dgm:pt>
    <dgm:pt modelId="{3934E1CF-AE61-4555-861A-3360F4A944DC}" type="parTrans" cxnId="{89EA4062-DC62-4E7D-9D8E-78168034C83C}">
      <dgm:prSet/>
      <dgm:spPr/>
      <dgm:t>
        <a:bodyPr/>
        <a:lstStyle/>
        <a:p>
          <a:endParaRPr lang="en-US"/>
        </a:p>
      </dgm:t>
    </dgm:pt>
    <dgm:pt modelId="{92A77BE2-44B4-41F8-9715-92232D5C88B3}" type="sibTrans" cxnId="{89EA4062-DC62-4E7D-9D8E-78168034C83C}">
      <dgm:prSet/>
      <dgm:spPr/>
      <dgm:t>
        <a:bodyPr/>
        <a:lstStyle/>
        <a:p>
          <a:endParaRPr lang="en-US"/>
        </a:p>
      </dgm:t>
    </dgm:pt>
    <dgm:pt modelId="{A2D0D937-18AD-49A4-8F1B-FE1A88FE7626}">
      <dgm:prSet custT="1"/>
      <dgm:spPr/>
      <dgm:t>
        <a:bodyPr/>
        <a:lstStyle/>
        <a:p>
          <a:pPr algn="just"/>
          <a:r>
            <a:rPr lang="ko-KR" altLang="en-US" sz="1500" dirty="0">
              <a:latin typeface="나눔고딕" panose="020D0604000000000000" pitchFamily="50" charset="-127"/>
              <a:ea typeface="나눔고딕" panose="020D0604000000000000" pitchFamily="50" charset="-127"/>
              <a:cs typeface="Aharoni" panose="020B0604020202020204" pitchFamily="2" charset="-79"/>
            </a:rPr>
            <a:t>이 프로젝트를 하며 여러 모델을 한가지 데이터에 집어넣고 시행착오를 겪으면서 다양한 모델에 익숙해지는 계기가 되었던 것 같다</a:t>
          </a:r>
          <a:r>
            <a:rPr lang="en-US" altLang="ko-KR" sz="1500" dirty="0">
              <a:latin typeface="나눔고딕" panose="020D0604000000000000" pitchFamily="50" charset="-127"/>
              <a:ea typeface="나눔고딕" panose="020D0604000000000000" pitchFamily="50" charset="-127"/>
              <a:cs typeface="Aharoni" panose="020B0604020202020204" pitchFamily="2" charset="-79"/>
            </a:rPr>
            <a:t>. </a:t>
          </a:r>
          <a:r>
            <a:rPr lang="ko-KR" altLang="en-US" sz="1500" dirty="0">
              <a:latin typeface="나눔고딕" panose="020D0604000000000000" pitchFamily="50" charset="-127"/>
              <a:ea typeface="나눔고딕" panose="020D0604000000000000" pitchFamily="50" charset="-127"/>
              <a:cs typeface="Aharoni" panose="020B0604020202020204" pitchFamily="2" charset="-79"/>
            </a:rPr>
            <a:t>하지만 특징들을 정확히 이해하기에 시간이 너무 부족했던 것 같아 기간에 아쉬움이 남는다</a:t>
          </a:r>
          <a:r>
            <a:rPr lang="en-US" altLang="ko-KR" sz="1500" dirty="0">
              <a:latin typeface="나눔고딕" panose="020D0604000000000000" pitchFamily="50" charset="-127"/>
              <a:ea typeface="나눔고딕" panose="020D0604000000000000" pitchFamily="50" charset="-127"/>
              <a:cs typeface="Aharoni" panose="020B0604020202020204" pitchFamily="2" charset="-79"/>
            </a:rPr>
            <a:t>.</a:t>
          </a:r>
        </a:p>
      </dgm:t>
    </dgm:pt>
    <dgm:pt modelId="{3B1A73C5-99F5-4566-8D1F-65633D316FBD}" type="parTrans" cxnId="{0913A12A-D760-4113-BFF8-AB80BE2C0EB0}">
      <dgm:prSet/>
      <dgm:spPr/>
      <dgm:t>
        <a:bodyPr/>
        <a:lstStyle/>
        <a:p>
          <a:pPr latinLnBrk="1"/>
          <a:endParaRPr lang="ko-KR" altLang="en-US"/>
        </a:p>
      </dgm:t>
    </dgm:pt>
    <dgm:pt modelId="{C565C742-20F7-4D9C-BDE6-D1460AD79E37}" type="sibTrans" cxnId="{0913A12A-D760-4113-BFF8-AB80BE2C0EB0}">
      <dgm:prSet/>
      <dgm:spPr/>
      <dgm:t>
        <a:bodyPr/>
        <a:lstStyle/>
        <a:p>
          <a:pPr latinLnBrk="1"/>
          <a:endParaRPr lang="ko-KR" altLang="en-US"/>
        </a:p>
      </dgm:t>
    </dgm:pt>
    <dgm:pt modelId="{029B1F67-068E-4474-BCDF-8A62CF9BD22C}">
      <dgm:prSet custT="1"/>
      <dgm:spPr/>
      <dgm:t>
        <a:bodyPr/>
        <a:lstStyle/>
        <a:p>
          <a:r>
            <a:rPr lang="ko-KR" altLang="en-US" sz="1500" dirty="0">
              <a:latin typeface="나눔고딕" panose="020D0604000000000000" pitchFamily="50" charset="-127"/>
              <a:ea typeface="나눔고딕" panose="020D0604000000000000" pitchFamily="50" charset="-127"/>
            </a:rPr>
            <a:t>이 데이터셋에 적합했던 모델이 이 데이터와 비슷한 성격의 데이터에서도 적용 가능할지에 대한 의문이 남았다</a:t>
          </a:r>
          <a:r>
            <a:rPr lang="en-US" altLang="ko-KR" sz="1500" dirty="0">
              <a:latin typeface="나눔고딕" panose="020D0604000000000000" pitchFamily="50" charset="-127"/>
              <a:ea typeface="나눔고딕" panose="020D0604000000000000" pitchFamily="50" charset="-127"/>
            </a:rPr>
            <a:t>. </a:t>
          </a:r>
          <a:r>
            <a:rPr lang="ko-KR" altLang="en-US" sz="1500" dirty="0">
              <a:latin typeface="나눔고딕" panose="020D0604000000000000" pitchFamily="50" charset="-127"/>
              <a:ea typeface="나눔고딕" panose="020D0604000000000000" pitchFamily="50" charset="-127"/>
            </a:rPr>
            <a:t>아니면 데이터의 양이 적어서 나온 결과는 아닐지 의문도 든다</a:t>
          </a:r>
          <a:r>
            <a:rPr lang="en-US" altLang="ko-KR" sz="1500" dirty="0">
              <a:latin typeface="나눔고딕" panose="020D0604000000000000" pitchFamily="50" charset="-127"/>
              <a:ea typeface="나눔고딕" panose="020D0604000000000000" pitchFamily="50" charset="-127"/>
            </a:rPr>
            <a:t>.</a:t>
          </a:r>
          <a:endParaRPr lang="en-US" sz="1500" dirty="0">
            <a:latin typeface="나눔고딕" panose="020D0604000000000000" pitchFamily="50" charset="-127"/>
            <a:ea typeface="나눔고딕" panose="020D0604000000000000" pitchFamily="50" charset="-127"/>
          </a:endParaRPr>
        </a:p>
      </dgm:t>
    </dgm:pt>
    <dgm:pt modelId="{44D490FD-51E0-4F6F-A4E4-B16050C33ABC}" type="parTrans" cxnId="{D2E6A894-28FD-46B7-BC60-DC7C6C2EC10B}">
      <dgm:prSet/>
      <dgm:spPr/>
      <dgm:t>
        <a:bodyPr/>
        <a:lstStyle/>
        <a:p>
          <a:pPr latinLnBrk="1"/>
          <a:endParaRPr lang="ko-KR" altLang="en-US"/>
        </a:p>
      </dgm:t>
    </dgm:pt>
    <dgm:pt modelId="{A6C31498-D9E9-46F6-9D32-C4F7B493867A}" type="sibTrans" cxnId="{D2E6A894-28FD-46B7-BC60-DC7C6C2EC10B}">
      <dgm:prSet/>
      <dgm:spPr/>
      <dgm:t>
        <a:bodyPr/>
        <a:lstStyle/>
        <a:p>
          <a:pPr latinLnBrk="1"/>
          <a:endParaRPr lang="ko-KR" altLang="en-US"/>
        </a:p>
      </dgm:t>
    </dgm:pt>
    <dgm:pt modelId="{5F302B52-0B55-421E-AEAF-3AF77F56A09E}" type="pres">
      <dgm:prSet presAssocID="{ECD9E9BE-2B6F-4BDD-BF38-DCAB75E40A95}" presName="linear" presStyleCnt="0">
        <dgm:presLayoutVars>
          <dgm:animLvl val="lvl"/>
          <dgm:resizeHandles val="exact"/>
        </dgm:presLayoutVars>
      </dgm:prSet>
      <dgm:spPr/>
    </dgm:pt>
    <dgm:pt modelId="{FEBE2F5C-1230-46C4-873A-61078C27AEAE}" type="pres">
      <dgm:prSet presAssocID="{AF12DA8F-C9CC-49B6-8704-91E57926468A}" presName="parentText" presStyleLbl="node1" presStyleIdx="0" presStyleCnt="5">
        <dgm:presLayoutVars>
          <dgm:chMax val="0"/>
          <dgm:bulletEnabled val="1"/>
        </dgm:presLayoutVars>
      </dgm:prSet>
      <dgm:spPr/>
    </dgm:pt>
    <dgm:pt modelId="{E069F430-4705-4BC0-8AF2-B59096238204}" type="pres">
      <dgm:prSet presAssocID="{6EF167DF-D349-4228-9F1E-52F1705B1697}" presName="spacer" presStyleCnt="0"/>
      <dgm:spPr/>
    </dgm:pt>
    <dgm:pt modelId="{C4F571B5-F019-4560-9C66-A86106BD296A}" type="pres">
      <dgm:prSet presAssocID="{029B1F67-068E-4474-BCDF-8A62CF9BD22C}" presName="parentText" presStyleLbl="node1" presStyleIdx="1" presStyleCnt="5">
        <dgm:presLayoutVars>
          <dgm:chMax val="0"/>
          <dgm:bulletEnabled val="1"/>
        </dgm:presLayoutVars>
      </dgm:prSet>
      <dgm:spPr/>
    </dgm:pt>
    <dgm:pt modelId="{F1F2313C-785E-4FCF-A137-03256E6BFFC5}" type="pres">
      <dgm:prSet presAssocID="{A6C31498-D9E9-46F6-9D32-C4F7B493867A}" presName="spacer" presStyleCnt="0"/>
      <dgm:spPr/>
    </dgm:pt>
    <dgm:pt modelId="{7E394342-DB1C-461C-9146-4D2CBF7C6E44}" type="pres">
      <dgm:prSet presAssocID="{761E61F9-4C01-4892-ADEC-77C8DAC628E0}" presName="parentText" presStyleLbl="node1" presStyleIdx="2" presStyleCnt="5">
        <dgm:presLayoutVars>
          <dgm:chMax val="0"/>
          <dgm:bulletEnabled val="1"/>
        </dgm:presLayoutVars>
      </dgm:prSet>
      <dgm:spPr/>
    </dgm:pt>
    <dgm:pt modelId="{5417F26B-D330-43FB-AA81-274E7EA4C451}" type="pres">
      <dgm:prSet presAssocID="{ACBBDA76-0C19-4BB1-8C16-F1C33F5D047D}" presName="spacer" presStyleCnt="0"/>
      <dgm:spPr/>
    </dgm:pt>
    <dgm:pt modelId="{2949D264-0F1D-4A92-85A8-70E76B91450D}" type="pres">
      <dgm:prSet presAssocID="{BE24BB8B-E0B3-4A79-9CF7-5E817C41955E}" presName="parentText" presStyleLbl="node1" presStyleIdx="3" presStyleCnt="5">
        <dgm:presLayoutVars>
          <dgm:chMax val="0"/>
          <dgm:bulletEnabled val="1"/>
        </dgm:presLayoutVars>
      </dgm:prSet>
      <dgm:spPr/>
    </dgm:pt>
    <dgm:pt modelId="{7FB188DC-B8B2-4C44-BDF5-2E38EECA378F}" type="pres">
      <dgm:prSet presAssocID="{92A77BE2-44B4-41F8-9715-92232D5C88B3}" presName="spacer" presStyleCnt="0"/>
      <dgm:spPr/>
    </dgm:pt>
    <dgm:pt modelId="{356BDF52-E479-4B72-A9B4-7313C4D771DB}" type="pres">
      <dgm:prSet presAssocID="{A2D0D937-18AD-49A4-8F1B-FE1A88FE7626}" presName="parentText" presStyleLbl="node1" presStyleIdx="4" presStyleCnt="5">
        <dgm:presLayoutVars>
          <dgm:chMax val="0"/>
          <dgm:bulletEnabled val="1"/>
        </dgm:presLayoutVars>
      </dgm:prSet>
      <dgm:spPr/>
    </dgm:pt>
  </dgm:ptLst>
  <dgm:cxnLst>
    <dgm:cxn modelId="{6FCEEA12-0BA5-4ECE-BA87-D7CB73061B72}" type="presOf" srcId="{BE24BB8B-E0B3-4A79-9CF7-5E817C41955E}" destId="{2949D264-0F1D-4A92-85A8-70E76B91450D}" srcOrd="0" destOrd="0" presId="urn:microsoft.com/office/officeart/2005/8/layout/vList2"/>
    <dgm:cxn modelId="{5204AA25-EAC6-4E09-ABF1-E4523DFD8B36}" type="presOf" srcId="{AF12DA8F-C9CC-49B6-8704-91E57926468A}" destId="{FEBE2F5C-1230-46C4-873A-61078C27AEAE}" srcOrd="0" destOrd="0" presId="urn:microsoft.com/office/officeart/2005/8/layout/vList2"/>
    <dgm:cxn modelId="{0913A12A-D760-4113-BFF8-AB80BE2C0EB0}" srcId="{ECD9E9BE-2B6F-4BDD-BF38-DCAB75E40A95}" destId="{A2D0D937-18AD-49A4-8F1B-FE1A88FE7626}" srcOrd="4" destOrd="0" parTransId="{3B1A73C5-99F5-4566-8D1F-65633D316FBD}" sibTransId="{C565C742-20F7-4D9C-BDE6-D1460AD79E37}"/>
    <dgm:cxn modelId="{E412732B-B573-41FA-BE6F-3FBC073EEBD0}" srcId="{ECD9E9BE-2B6F-4BDD-BF38-DCAB75E40A95}" destId="{761E61F9-4C01-4892-ADEC-77C8DAC628E0}" srcOrd="2" destOrd="0" parTransId="{DDAA86EA-21BE-466F-B206-185FB20FCEA9}" sibTransId="{ACBBDA76-0C19-4BB1-8C16-F1C33F5D047D}"/>
    <dgm:cxn modelId="{89EA4062-DC62-4E7D-9D8E-78168034C83C}" srcId="{ECD9E9BE-2B6F-4BDD-BF38-DCAB75E40A95}" destId="{BE24BB8B-E0B3-4A79-9CF7-5E817C41955E}" srcOrd="3" destOrd="0" parTransId="{3934E1CF-AE61-4555-861A-3360F4A944DC}" sibTransId="{92A77BE2-44B4-41F8-9715-92232D5C88B3}"/>
    <dgm:cxn modelId="{90A8906B-DE8D-4392-8C9A-776C6CD165E4}" type="presOf" srcId="{761E61F9-4C01-4892-ADEC-77C8DAC628E0}" destId="{7E394342-DB1C-461C-9146-4D2CBF7C6E44}" srcOrd="0" destOrd="0" presId="urn:microsoft.com/office/officeart/2005/8/layout/vList2"/>
    <dgm:cxn modelId="{0762B959-D6EC-4D69-9625-301D7FE59B6E}" type="presOf" srcId="{A2D0D937-18AD-49A4-8F1B-FE1A88FE7626}" destId="{356BDF52-E479-4B72-A9B4-7313C4D771DB}" srcOrd="0" destOrd="0" presId="urn:microsoft.com/office/officeart/2005/8/layout/vList2"/>
    <dgm:cxn modelId="{D2E6A894-28FD-46B7-BC60-DC7C6C2EC10B}" srcId="{ECD9E9BE-2B6F-4BDD-BF38-DCAB75E40A95}" destId="{029B1F67-068E-4474-BCDF-8A62CF9BD22C}" srcOrd="1" destOrd="0" parTransId="{44D490FD-51E0-4F6F-A4E4-B16050C33ABC}" sibTransId="{A6C31498-D9E9-46F6-9D32-C4F7B493867A}"/>
    <dgm:cxn modelId="{B5ADF8C4-D852-4F73-8DEC-2EC5F68892BE}" srcId="{ECD9E9BE-2B6F-4BDD-BF38-DCAB75E40A95}" destId="{AF12DA8F-C9CC-49B6-8704-91E57926468A}" srcOrd="0" destOrd="0" parTransId="{3753C6E1-3805-44FE-BE0E-93A5210B9DAA}" sibTransId="{6EF167DF-D349-4228-9F1E-52F1705B1697}"/>
    <dgm:cxn modelId="{A64C73DA-4C16-48FF-8296-0E76E945F712}" type="presOf" srcId="{029B1F67-068E-4474-BCDF-8A62CF9BD22C}" destId="{C4F571B5-F019-4560-9C66-A86106BD296A}" srcOrd="0" destOrd="0" presId="urn:microsoft.com/office/officeart/2005/8/layout/vList2"/>
    <dgm:cxn modelId="{7F5A86E7-D30B-4132-A37D-D1FBBC0B9844}" type="presOf" srcId="{ECD9E9BE-2B6F-4BDD-BF38-DCAB75E40A95}" destId="{5F302B52-0B55-421E-AEAF-3AF77F56A09E}" srcOrd="0" destOrd="0" presId="urn:microsoft.com/office/officeart/2005/8/layout/vList2"/>
    <dgm:cxn modelId="{47A8B454-4928-4EAD-BD5C-56859EC709B9}" type="presParOf" srcId="{5F302B52-0B55-421E-AEAF-3AF77F56A09E}" destId="{FEBE2F5C-1230-46C4-873A-61078C27AEAE}" srcOrd="0" destOrd="0" presId="urn:microsoft.com/office/officeart/2005/8/layout/vList2"/>
    <dgm:cxn modelId="{F55FEBEA-5FA6-4F08-8716-CE850E8DBD0B}" type="presParOf" srcId="{5F302B52-0B55-421E-AEAF-3AF77F56A09E}" destId="{E069F430-4705-4BC0-8AF2-B59096238204}" srcOrd="1" destOrd="0" presId="urn:microsoft.com/office/officeart/2005/8/layout/vList2"/>
    <dgm:cxn modelId="{076544DB-5BD7-4A4F-8363-98EB2B992859}" type="presParOf" srcId="{5F302B52-0B55-421E-AEAF-3AF77F56A09E}" destId="{C4F571B5-F019-4560-9C66-A86106BD296A}" srcOrd="2" destOrd="0" presId="urn:microsoft.com/office/officeart/2005/8/layout/vList2"/>
    <dgm:cxn modelId="{AFCC0EBC-79E8-48E2-891E-25D07444B765}" type="presParOf" srcId="{5F302B52-0B55-421E-AEAF-3AF77F56A09E}" destId="{F1F2313C-785E-4FCF-A137-03256E6BFFC5}" srcOrd="3" destOrd="0" presId="urn:microsoft.com/office/officeart/2005/8/layout/vList2"/>
    <dgm:cxn modelId="{BFC030B4-9F6D-496F-8BA0-B5B54C2F3603}" type="presParOf" srcId="{5F302B52-0B55-421E-AEAF-3AF77F56A09E}" destId="{7E394342-DB1C-461C-9146-4D2CBF7C6E44}" srcOrd="4" destOrd="0" presId="urn:microsoft.com/office/officeart/2005/8/layout/vList2"/>
    <dgm:cxn modelId="{C635F5C1-52C7-44E0-BB1F-F748FEF056BB}" type="presParOf" srcId="{5F302B52-0B55-421E-AEAF-3AF77F56A09E}" destId="{5417F26B-D330-43FB-AA81-274E7EA4C451}" srcOrd="5" destOrd="0" presId="urn:microsoft.com/office/officeart/2005/8/layout/vList2"/>
    <dgm:cxn modelId="{97FB75A4-57B9-42DA-8B0F-22CC27965066}" type="presParOf" srcId="{5F302B52-0B55-421E-AEAF-3AF77F56A09E}" destId="{2949D264-0F1D-4A92-85A8-70E76B91450D}" srcOrd="6" destOrd="0" presId="urn:microsoft.com/office/officeart/2005/8/layout/vList2"/>
    <dgm:cxn modelId="{F5151BAC-4214-4230-928D-C0055499F8B8}" type="presParOf" srcId="{5F302B52-0B55-421E-AEAF-3AF77F56A09E}" destId="{7FB188DC-B8B2-4C44-BDF5-2E38EECA378F}" srcOrd="7" destOrd="0" presId="urn:microsoft.com/office/officeart/2005/8/layout/vList2"/>
    <dgm:cxn modelId="{CBB353DC-AAF6-4217-A00B-4CAED20C5D19}" type="presParOf" srcId="{5F302B52-0B55-421E-AEAF-3AF77F56A09E}" destId="{356BDF52-E479-4B72-A9B4-7313C4D771D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E2F5C-1230-46C4-873A-61078C27AEAE}">
      <dsp:nvSpPr>
        <dsp:cNvPr id="0" name=""/>
        <dsp:cNvSpPr/>
      </dsp:nvSpPr>
      <dsp:spPr>
        <a:xfrm>
          <a:off x="0" y="3033"/>
          <a:ext cx="5928344" cy="104846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ko-KR" sz="1500" kern="1200" dirty="0">
              <a:latin typeface="나눔고딕" panose="020D0604000000000000" pitchFamily="50" charset="-127"/>
              <a:ea typeface="나눔고딕" panose="020D0604000000000000" pitchFamily="50" charset="-127"/>
            </a:rPr>
            <a:t>데이터의 양이 </a:t>
          </a:r>
          <a:r>
            <a:rPr lang="ko-KR" altLang="en-US" sz="1500" kern="1200" dirty="0">
              <a:latin typeface="나눔고딕" panose="020D0604000000000000" pitchFamily="50" charset="-127"/>
              <a:ea typeface="나눔고딕" panose="020D0604000000000000" pitchFamily="50" charset="-127"/>
            </a:rPr>
            <a:t>부족해 </a:t>
          </a:r>
          <a:r>
            <a:rPr lang="ko-KR" sz="1500" kern="1200" dirty="0">
              <a:latin typeface="나눔고딕" panose="020D0604000000000000" pitchFamily="50" charset="-127"/>
              <a:ea typeface="나눔고딕" panose="020D0604000000000000" pitchFamily="50" charset="-127"/>
            </a:rPr>
            <a:t>이미지</a:t>
          </a:r>
          <a:r>
            <a:rPr lang="ko-KR" altLang="en-US" sz="1500" kern="1200" dirty="0">
              <a:latin typeface="나눔고딕" panose="020D0604000000000000" pitchFamily="50" charset="-127"/>
              <a:ea typeface="나눔고딕" panose="020D0604000000000000" pitchFamily="50" charset="-127"/>
            </a:rPr>
            <a:t>를</a:t>
          </a:r>
          <a:r>
            <a:rPr lang="ko-KR" sz="1500" kern="1200" dirty="0">
              <a:latin typeface="나눔고딕" panose="020D0604000000000000" pitchFamily="50" charset="-127"/>
              <a:ea typeface="나눔고딕" panose="020D0604000000000000" pitchFamily="50" charset="-127"/>
            </a:rPr>
            <a:t> 약간씩 찌그러트리고 회전시키는 과정</a:t>
          </a:r>
          <a:r>
            <a:rPr lang="ko-KR" altLang="en-US" sz="1500" kern="1200" dirty="0">
              <a:latin typeface="나눔고딕" panose="020D0604000000000000" pitchFamily="50" charset="-127"/>
              <a:ea typeface="나눔고딕" panose="020D0604000000000000" pitchFamily="50" charset="-127"/>
            </a:rPr>
            <a:t>이</a:t>
          </a:r>
          <a:r>
            <a:rPr lang="ko-KR" sz="1500" kern="1200" dirty="0">
              <a:latin typeface="나눔고딕" panose="020D0604000000000000" pitchFamily="50" charset="-127"/>
              <a:ea typeface="나눔고딕" panose="020D0604000000000000" pitchFamily="50" charset="-127"/>
            </a:rPr>
            <a:t> </a:t>
          </a:r>
          <a:r>
            <a:rPr lang="ko-KR" altLang="en-US" sz="1500" kern="1200" dirty="0">
              <a:latin typeface="나눔고딕" panose="020D0604000000000000" pitchFamily="50" charset="-127"/>
              <a:ea typeface="나눔고딕" panose="020D0604000000000000" pitchFamily="50" charset="-127"/>
            </a:rPr>
            <a:t>추가되어 있는데</a:t>
          </a:r>
          <a:r>
            <a:rPr lang="en-US" altLang="ko-KR" sz="1500" kern="1200" dirty="0">
              <a:latin typeface="나눔고딕" panose="020D0604000000000000" pitchFamily="50" charset="-127"/>
              <a:ea typeface="나눔고딕" panose="020D0604000000000000" pitchFamily="50" charset="-127"/>
            </a:rPr>
            <a:t>, </a:t>
          </a:r>
          <a:r>
            <a:rPr lang="ko-KR" altLang="en-US" sz="1500" kern="1200" dirty="0">
              <a:latin typeface="나눔고딕" panose="020D0604000000000000" pitchFamily="50" charset="-127"/>
              <a:ea typeface="나눔고딕" panose="020D0604000000000000" pitchFamily="50" charset="-127"/>
            </a:rPr>
            <a:t>진행 과정에서 어려움이 있었지만 한정된 데이터를 다루는 경험이 된 것 같아 의미 있었다</a:t>
          </a:r>
          <a:r>
            <a:rPr lang="en-US" altLang="ko-KR" sz="1500" kern="1200" dirty="0">
              <a:latin typeface="나눔고딕" panose="020D0604000000000000" pitchFamily="50" charset="-127"/>
              <a:ea typeface="나눔고딕" panose="020D0604000000000000" pitchFamily="50" charset="-127"/>
            </a:rPr>
            <a:t>.</a:t>
          </a:r>
          <a:endParaRPr lang="en-US" sz="1500" kern="1200" dirty="0">
            <a:latin typeface="나눔고딕" panose="020D0604000000000000" pitchFamily="50" charset="-127"/>
            <a:ea typeface="나눔고딕" panose="020D0604000000000000" pitchFamily="50" charset="-127"/>
          </a:endParaRPr>
        </a:p>
      </dsp:txBody>
      <dsp:txXfrm>
        <a:off x="51182" y="54215"/>
        <a:ext cx="5825980" cy="946103"/>
      </dsp:txXfrm>
    </dsp:sp>
    <dsp:sp modelId="{C4F571B5-F019-4560-9C66-A86106BD296A}">
      <dsp:nvSpPr>
        <dsp:cNvPr id="0" name=""/>
        <dsp:cNvSpPr/>
      </dsp:nvSpPr>
      <dsp:spPr>
        <a:xfrm>
          <a:off x="0" y="1063089"/>
          <a:ext cx="5928344" cy="104846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ko-KR" altLang="en-US" sz="1500" kern="1200" dirty="0">
              <a:latin typeface="나눔고딕" panose="020D0604000000000000" pitchFamily="50" charset="-127"/>
              <a:ea typeface="나눔고딕" panose="020D0604000000000000" pitchFamily="50" charset="-127"/>
            </a:rPr>
            <a:t>이 데이터셋에 적합했던 모델이 이 데이터와 비슷한 성격의 데이터에서도 적용 가능할지에 대한 의문이 남았다</a:t>
          </a:r>
          <a:r>
            <a:rPr lang="en-US" altLang="ko-KR" sz="1500" kern="1200" dirty="0">
              <a:latin typeface="나눔고딕" panose="020D0604000000000000" pitchFamily="50" charset="-127"/>
              <a:ea typeface="나눔고딕" panose="020D0604000000000000" pitchFamily="50" charset="-127"/>
            </a:rPr>
            <a:t>. </a:t>
          </a:r>
          <a:r>
            <a:rPr lang="ko-KR" altLang="en-US" sz="1500" kern="1200" dirty="0">
              <a:latin typeface="나눔고딕" panose="020D0604000000000000" pitchFamily="50" charset="-127"/>
              <a:ea typeface="나눔고딕" panose="020D0604000000000000" pitchFamily="50" charset="-127"/>
            </a:rPr>
            <a:t>아니면 데이터의 양이 적어서 나온 결과는 아닐지 의문도 든다</a:t>
          </a:r>
          <a:r>
            <a:rPr lang="en-US" altLang="ko-KR" sz="1500" kern="1200" dirty="0">
              <a:latin typeface="나눔고딕" panose="020D0604000000000000" pitchFamily="50" charset="-127"/>
              <a:ea typeface="나눔고딕" panose="020D0604000000000000" pitchFamily="50" charset="-127"/>
            </a:rPr>
            <a:t>.</a:t>
          </a:r>
          <a:endParaRPr lang="en-US" sz="1500" kern="1200" dirty="0">
            <a:latin typeface="나눔고딕" panose="020D0604000000000000" pitchFamily="50" charset="-127"/>
            <a:ea typeface="나눔고딕" panose="020D0604000000000000" pitchFamily="50" charset="-127"/>
          </a:endParaRPr>
        </a:p>
      </dsp:txBody>
      <dsp:txXfrm>
        <a:off x="51182" y="1114271"/>
        <a:ext cx="5825980" cy="946103"/>
      </dsp:txXfrm>
    </dsp:sp>
    <dsp:sp modelId="{7E394342-DB1C-461C-9146-4D2CBF7C6E44}">
      <dsp:nvSpPr>
        <dsp:cNvPr id="0" name=""/>
        <dsp:cNvSpPr/>
      </dsp:nvSpPr>
      <dsp:spPr>
        <a:xfrm>
          <a:off x="0" y="2123144"/>
          <a:ext cx="5928344" cy="104846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ko-KR" sz="1500" kern="1200" dirty="0">
              <a:latin typeface="나눔고딕" panose="020D0604000000000000" pitchFamily="50" charset="-127"/>
              <a:ea typeface="나눔고딕" panose="020D0604000000000000" pitchFamily="50" charset="-127"/>
            </a:rPr>
            <a:t>성능을 높이기 위해서 </a:t>
          </a:r>
          <a:r>
            <a:rPr lang="en-US" sz="1500" kern="1200" dirty="0">
              <a:latin typeface="나눔고딕" panose="020D0604000000000000" pitchFamily="50" charset="-127"/>
              <a:ea typeface="나눔고딕" panose="020D0604000000000000" pitchFamily="50" charset="-127"/>
            </a:rPr>
            <a:t>overfitting</a:t>
          </a:r>
          <a:r>
            <a:rPr lang="ko-KR" sz="1500" kern="1200" dirty="0">
              <a:latin typeface="나눔고딕" panose="020D0604000000000000" pitchFamily="50" charset="-127"/>
              <a:ea typeface="나눔고딕" panose="020D0604000000000000" pitchFamily="50" charset="-127"/>
            </a:rPr>
            <a:t>을 개선하는 과정에서 </a:t>
          </a:r>
          <a:r>
            <a:rPr lang="en-US" sz="1500" kern="1200" dirty="0">
              <a:latin typeface="나눔고딕" panose="020D0604000000000000" pitchFamily="50" charset="-127"/>
              <a:ea typeface="나눔고딕" panose="020D0604000000000000" pitchFamily="50" charset="-127"/>
            </a:rPr>
            <a:t>dropout</a:t>
          </a:r>
          <a:r>
            <a:rPr lang="ko-KR" sz="1500" kern="1200" dirty="0">
              <a:latin typeface="나눔고딕" panose="020D0604000000000000" pitchFamily="50" charset="-127"/>
              <a:ea typeface="나눔고딕" panose="020D0604000000000000" pitchFamily="50" charset="-127"/>
            </a:rPr>
            <a:t>과 </a:t>
          </a:r>
          <a:r>
            <a:rPr lang="en-US" sz="1500" kern="1200" dirty="0">
              <a:latin typeface="나눔고딕" panose="020D0604000000000000" pitchFamily="50" charset="-127"/>
              <a:ea typeface="나눔고딕" panose="020D0604000000000000" pitchFamily="50" charset="-127"/>
            </a:rPr>
            <a:t>optimizer</a:t>
          </a:r>
          <a:r>
            <a:rPr lang="ko-KR" sz="1500" kern="1200" dirty="0">
              <a:latin typeface="나눔고딕" panose="020D0604000000000000" pitchFamily="50" charset="-127"/>
              <a:ea typeface="나눔고딕" panose="020D0604000000000000" pitchFamily="50" charset="-127"/>
            </a:rPr>
            <a:t>를 수정해주긴 했지만 근본적인 해결을 위해서는 데이터의 양이 많아야 한다는 점에 아쉬움이 느껴졌다</a:t>
          </a:r>
          <a:r>
            <a:rPr lang="en-US" sz="1500" kern="1200" dirty="0">
              <a:latin typeface="나눔고딕" panose="020D0604000000000000" pitchFamily="50" charset="-127"/>
              <a:ea typeface="나눔고딕" panose="020D0604000000000000" pitchFamily="50" charset="-127"/>
            </a:rPr>
            <a:t>.</a:t>
          </a:r>
        </a:p>
      </dsp:txBody>
      <dsp:txXfrm>
        <a:off x="51182" y="2174326"/>
        <a:ext cx="5825980" cy="946103"/>
      </dsp:txXfrm>
    </dsp:sp>
    <dsp:sp modelId="{2949D264-0F1D-4A92-85A8-70E76B91450D}">
      <dsp:nvSpPr>
        <dsp:cNvPr id="0" name=""/>
        <dsp:cNvSpPr/>
      </dsp:nvSpPr>
      <dsp:spPr>
        <a:xfrm>
          <a:off x="0" y="3183199"/>
          <a:ext cx="5928344" cy="104846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ko-KR" sz="1500" kern="1200" dirty="0">
              <a:latin typeface="나눔고딕" panose="020D0604000000000000" pitchFamily="50" charset="-127"/>
              <a:ea typeface="나눔고딕" panose="020D0604000000000000" pitchFamily="50" charset="-127"/>
            </a:rPr>
            <a:t>비교적 최근에 나온 네트워크 모델의 경우 대부분 </a:t>
          </a:r>
          <a:r>
            <a:rPr lang="en-US" sz="1500" kern="1200" dirty="0">
              <a:latin typeface="나눔고딕" panose="020D0604000000000000" pitchFamily="50" charset="-127"/>
              <a:ea typeface="나눔고딕" panose="020D0604000000000000" pitchFamily="50" charset="-127"/>
            </a:rPr>
            <a:t>Accuracy</a:t>
          </a:r>
          <a:r>
            <a:rPr lang="ko-KR" sz="1500" kern="1200" dirty="0">
              <a:latin typeface="나눔고딕" panose="020D0604000000000000" pitchFamily="50" charset="-127"/>
              <a:ea typeface="나눔고딕" panose="020D0604000000000000" pitchFamily="50" charset="-127"/>
            </a:rPr>
            <a:t>가 </a:t>
          </a:r>
          <a:r>
            <a:rPr lang="en-US" sz="1500" kern="1200" dirty="0">
              <a:latin typeface="나눔고딕" panose="020D0604000000000000" pitchFamily="50" charset="-127"/>
              <a:ea typeface="나눔고딕" panose="020D0604000000000000" pitchFamily="50" charset="-127"/>
            </a:rPr>
            <a:t>70%</a:t>
          </a:r>
          <a:r>
            <a:rPr lang="ko-KR" sz="1500" kern="1200" dirty="0">
              <a:latin typeface="나눔고딕" panose="020D0604000000000000" pitchFamily="50" charset="-127"/>
              <a:ea typeface="나눔고딕" panose="020D0604000000000000" pitchFamily="50" charset="-127"/>
            </a:rPr>
            <a:t>수준으로 비슷하게 나왔다</a:t>
          </a:r>
          <a:r>
            <a:rPr lang="en-US" sz="1500" kern="1200" dirty="0">
              <a:latin typeface="나눔고딕" panose="020D0604000000000000" pitchFamily="50" charset="-127"/>
              <a:ea typeface="나눔고딕" panose="020D0604000000000000" pitchFamily="50" charset="-127"/>
            </a:rPr>
            <a:t>. </a:t>
          </a:r>
          <a:r>
            <a:rPr lang="ko-KR" sz="1500" kern="1200" dirty="0">
              <a:latin typeface="나눔고딕" panose="020D0604000000000000" pitchFamily="50" charset="-127"/>
              <a:ea typeface="나눔고딕" panose="020D0604000000000000" pitchFamily="50" charset="-127"/>
            </a:rPr>
            <a:t>성능을 더 개선시키기 위해 모델에 추가적인 </a:t>
          </a:r>
          <a:r>
            <a:rPr lang="en-US" altLang="ko-KR" sz="1500" kern="1200" dirty="0">
              <a:latin typeface="나눔고딕" panose="020D0604000000000000" pitchFamily="50" charset="-127"/>
              <a:ea typeface="나눔고딕" panose="020D0604000000000000" pitchFamily="50" charset="-127"/>
            </a:rPr>
            <a:t>layer</a:t>
          </a:r>
          <a:r>
            <a:rPr lang="ko-KR" altLang="en-US" sz="1500" kern="1200" dirty="0">
              <a:latin typeface="나눔고딕" panose="020D0604000000000000" pitchFamily="50" charset="-127"/>
              <a:ea typeface="나눔고딕" panose="020D0604000000000000" pitchFamily="50" charset="-127"/>
            </a:rPr>
            <a:t>를 구성하거나 신경망</a:t>
          </a:r>
          <a:r>
            <a:rPr lang="ko-KR" sz="1500" kern="1200" dirty="0">
              <a:latin typeface="나눔고딕" panose="020D0604000000000000" pitchFamily="50" charset="-127"/>
              <a:ea typeface="나눔고딕" panose="020D0604000000000000" pitchFamily="50" charset="-127"/>
            </a:rPr>
            <a:t>도 </a:t>
          </a:r>
          <a:r>
            <a:rPr lang="ko-KR" altLang="en-US" sz="1500" kern="1200" dirty="0">
              <a:latin typeface="나눔고딕" panose="020D0604000000000000" pitchFamily="50" charset="-127"/>
              <a:ea typeface="나눔고딕" panose="020D0604000000000000" pitchFamily="50" charset="-127"/>
            </a:rPr>
            <a:t>변형시켜</a:t>
          </a:r>
          <a:r>
            <a:rPr lang="ko-KR" sz="1500" kern="1200" dirty="0">
              <a:latin typeface="나눔고딕" panose="020D0604000000000000" pitchFamily="50" charset="-127"/>
              <a:ea typeface="나눔고딕" panose="020D0604000000000000" pitchFamily="50" charset="-127"/>
            </a:rPr>
            <a:t> 성능을 개선시켜 볼 수 있었을 것 같다</a:t>
          </a:r>
          <a:r>
            <a:rPr lang="en-US" sz="1500" kern="1200" dirty="0">
              <a:latin typeface="나눔고딕" panose="020D0604000000000000" pitchFamily="50" charset="-127"/>
              <a:ea typeface="나눔고딕" panose="020D0604000000000000" pitchFamily="50" charset="-127"/>
            </a:rPr>
            <a:t>.</a:t>
          </a:r>
        </a:p>
      </dsp:txBody>
      <dsp:txXfrm>
        <a:off x="51182" y="3234381"/>
        <a:ext cx="5825980" cy="946103"/>
      </dsp:txXfrm>
    </dsp:sp>
    <dsp:sp modelId="{356BDF52-E479-4B72-A9B4-7313C4D771DB}">
      <dsp:nvSpPr>
        <dsp:cNvPr id="0" name=""/>
        <dsp:cNvSpPr/>
      </dsp:nvSpPr>
      <dsp:spPr>
        <a:xfrm>
          <a:off x="0" y="4243255"/>
          <a:ext cx="5928344" cy="104846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ko-KR" altLang="en-US" sz="1500" kern="1200" dirty="0">
              <a:latin typeface="나눔고딕" panose="020D0604000000000000" pitchFamily="50" charset="-127"/>
              <a:ea typeface="나눔고딕" panose="020D0604000000000000" pitchFamily="50" charset="-127"/>
              <a:cs typeface="Aharoni" panose="020B0604020202020204" pitchFamily="2" charset="-79"/>
            </a:rPr>
            <a:t>이 프로젝트를 하며 여러 모델을 한가지 데이터에 집어넣고 시행착오를 겪으면서 다양한 모델에 익숙해지는 계기가 되었던 것 같다</a:t>
          </a:r>
          <a:r>
            <a:rPr lang="en-US" altLang="ko-KR" sz="1500" kern="1200" dirty="0">
              <a:latin typeface="나눔고딕" panose="020D0604000000000000" pitchFamily="50" charset="-127"/>
              <a:ea typeface="나눔고딕" panose="020D0604000000000000" pitchFamily="50" charset="-127"/>
              <a:cs typeface="Aharoni" panose="020B0604020202020204" pitchFamily="2" charset="-79"/>
            </a:rPr>
            <a:t>. </a:t>
          </a:r>
          <a:r>
            <a:rPr lang="ko-KR" altLang="en-US" sz="1500" kern="1200" dirty="0">
              <a:latin typeface="나눔고딕" panose="020D0604000000000000" pitchFamily="50" charset="-127"/>
              <a:ea typeface="나눔고딕" panose="020D0604000000000000" pitchFamily="50" charset="-127"/>
              <a:cs typeface="Aharoni" panose="020B0604020202020204" pitchFamily="2" charset="-79"/>
            </a:rPr>
            <a:t>하지만 특징들을 정확히 이해하기에 시간이 너무 부족했던 것 같아 기간에 아쉬움이 남는다</a:t>
          </a:r>
          <a:r>
            <a:rPr lang="en-US" altLang="ko-KR" sz="1500" kern="1200" dirty="0">
              <a:latin typeface="나눔고딕" panose="020D0604000000000000" pitchFamily="50" charset="-127"/>
              <a:ea typeface="나눔고딕" panose="020D0604000000000000" pitchFamily="50" charset="-127"/>
              <a:cs typeface="Aharoni" panose="020B0604020202020204" pitchFamily="2" charset="-79"/>
            </a:rPr>
            <a:t>.</a:t>
          </a:r>
        </a:p>
      </dsp:txBody>
      <dsp:txXfrm>
        <a:off x="51182" y="4294437"/>
        <a:ext cx="5825980" cy="9461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8D938DA-0396-4E61-89BF-120A53DD7BF6}" type="datetime1">
              <a:rPr lang="ko-KR" altLang="en-US" smtClean="0"/>
              <a:t>2022-01-22</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C74CE10-6809-4130-9779-BE960939651E}" type="datetime1">
              <a:rPr lang="ko-KR" altLang="en-US" smtClean="0"/>
              <a:t>2022-01-22</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
              <a:t>마스터 텍스트 스타일을 편집하려면 클릭하세요.</a:t>
            </a:r>
            <a:endParaRPr lang="en-US"/>
          </a:p>
          <a:p>
            <a:pPr lvl="1" rtl="0"/>
            <a:r>
              <a:rPr lang="ko"/>
              <a:t>둘째 수준</a:t>
            </a:r>
          </a:p>
          <a:p>
            <a:pPr lvl="2" rtl="0"/>
            <a:r>
              <a:rPr lang="ko"/>
              <a:t>셋째 수준</a:t>
            </a:r>
          </a:p>
          <a:p>
            <a:pPr lvl="3" rtl="0"/>
            <a:r>
              <a:rPr lang="ko"/>
              <a:t>넷째 수준</a:t>
            </a:r>
          </a:p>
          <a:p>
            <a:pPr lvl="4" rtl="0"/>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제목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latin typeface="Malgun Gothic" panose="020B0503020000020004" pitchFamily="50" charset="-127"/>
                <a:ea typeface="Malgun Gothic" panose="020B0503020000020004" pitchFamily="50" charset="-127"/>
              </a:defRPr>
            </a:lvl1pPr>
          </a:lstStyle>
          <a:p>
            <a:pPr rtl="0"/>
            <a:r>
              <a:rPr lang="ko-KR" altLang="en-US"/>
              <a:t>마스터 제목 스타일 편집</a:t>
            </a:r>
            <a:endParaRPr lang="en-US" dirty="0"/>
          </a:p>
        </p:txBody>
      </p:sp>
      <p:sp>
        <p:nvSpPr>
          <p:cNvPr id="3" name="부제목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algun Gothic" panose="020B0503020000020004" pitchFamily="50" charset="-127"/>
                <a:ea typeface="Malgun Gothic" panose="020B0503020000020004" pitchFamily="50" charset="-127"/>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ko-KR" altLang="en-US"/>
              <a:t>클릭하여 마스터 부제목 스타일 편집</a:t>
            </a:r>
            <a:endParaRPr lang="en-US" dirty="0"/>
          </a:p>
        </p:txBody>
      </p:sp>
      <p:cxnSp>
        <p:nvCxnSpPr>
          <p:cNvPr id="9" name="직선 연결선(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날짜 개체 틀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lvl1pPr>
              <a:defRPr>
                <a:latin typeface="Malgun Gothic" panose="020B0503020000020004" pitchFamily="50" charset="-127"/>
                <a:ea typeface="Malgun Gothic" panose="020B0503020000020004" pitchFamily="50" charset="-127"/>
              </a:defRPr>
            </a:lvl1pPr>
          </a:lstStyle>
          <a:p>
            <a:fld id="{13109F14-E776-46A0-B2C2-315522427AB4}" type="datetime1">
              <a:rPr lang="ko-KR" altLang="en-US" smtClean="0"/>
              <a:t>2022-01-22</a:t>
            </a:fld>
            <a:endParaRPr lang="en-US" dirty="0"/>
          </a:p>
        </p:txBody>
      </p:sp>
      <p:sp>
        <p:nvSpPr>
          <p:cNvPr id="5" name="바닥글 개체 틀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lvl1pPr>
              <a:defRPr>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lvl1pPr>
              <a:defRPr>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mj-ea"/>
                <a:ea typeface="+mj-ea"/>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p:txBody>
          <a:bodyPr vert="eaVert" lIns="45720" tIns="0" rIns="45720" bIns="0" rtlCol="0"/>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7" name="날짜 개체 틀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lvl1pPr>
              <a:defRPr>
                <a:latin typeface="+mj-ea"/>
                <a:ea typeface="+mj-ea"/>
              </a:defRPr>
            </a:lvl1pPr>
          </a:lstStyle>
          <a:p>
            <a:fld id="{FE9FF334-B24E-4384-8B57-79DDB3DF84D3}" type="datetime1">
              <a:rPr lang="ko-KR" altLang="en-US" smtClean="0"/>
              <a:t>2022-01-22</a:t>
            </a:fld>
            <a:endParaRPr lang="en-US" dirty="0"/>
          </a:p>
        </p:txBody>
      </p:sp>
      <p:sp>
        <p:nvSpPr>
          <p:cNvPr id="8" name="바닥글 개체 틀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lvl1pPr>
              <a:defRPr>
                <a:latin typeface="+mj-ea"/>
                <a:ea typeface="+mj-ea"/>
              </a:defRPr>
            </a:lvl1pPr>
          </a:lstStyle>
          <a:p>
            <a:endParaRPr lang="en-US" dirty="0"/>
          </a:p>
        </p:txBody>
      </p:sp>
      <p:sp>
        <p:nvSpPr>
          <p:cNvPr id="9" name="슬라이드 번호 개체 틀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lvl1pPr>
              <a:defRPr>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세로 제목 1"/>
          <p:cNvSpPr>
            <a:spLocks noGrp="1"/>
          </p:cNvSpPr>
          <p:nvPr>
            <p:ph type="title" orient="vert"/>
          </p:nvPr>
        </p:nvSpPr>
        <p:spPr>
          <a:xfrm>
            <a:off x="8724900" y="412302"/>
            <a:ext cx="2628900" cy="5759898"/>
          </a:xfrm>
        </p:spPr>
        <p:txBody>
          <a:bodyPr vert="eaVert" rtlCol="0"/>
          <a:lstStyle>
            <a:lvl1pPr>
              <a:defRPr>
                <a:latin typeface="+mj-ea"/>
                <a:ea typeface="+mj-ea"/>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a:xfrm>
            <a:off x="838200" y="412302"/>
            <a:ext cx="7734300" cy="5759898"/>
          </a:xfrm>
        </p:spPr>
        <p:txBody>
          <a:bodyPr vert="eaVert" lIns="45720" tIns="0" rIns="45720" bIns="0" rtlCol="0"/>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7" name="날짜 개체 틀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lvl1pPr>
              <a:defRPr>
                <a:latin typeface="+mj-ea"/>
                <a:ea typeface="+mj-ea"/>
              </a:defRPr>
            </a:lvl1pPr>
          </a:lstStyle>
          <a:p>
            <a:fld id="{789109B3-1805-417E-8231-1242DA8104B9}" type="datetime1">
              <a:rPr lang="ko-KR" altLang="en-US" smtClean="0"/>
              <a:t>2022-01-22</a:t>
            </a:fld>
            <a:endParaRPr lang="en-US" dirty="0"/>
          </a:p>
        </p:txBody>
      </p:sp>
      <p:sp>
        <p:nvSpPr>
          <p:cNvPr id="8" name="바닥글 개체 틀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lvl1pPr>
              <a:defRPr>
                <a:latin typeface="+mj-ea"/>
                <a:ea typeface="+mj-ea"/>
              </a:defRPr>
            </a:lvl1pPr>
          </a:lstStyle>
          <a:p>
            <a:endParaRPr lang="en-US" dirty="0"/>
          </a:p>
        </p:txBody>
      </p:sp>
      <p:sp>
        <p:nvSpPr>
          <p:cNvPr id="10" name="슬라이드 번호 개체 틀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lvl1pPr>
              <a:defRPr>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mj-ea"/>
                <a:ea typeface="+mj-ea"/>
              </a:defRPr>
            </a:lvl1pPr>
          </a:lstStyle>
          <a:p>
            <a:pPr rtl="0"/>
            <a:r>
              <a:rPr lang="ko-KR" altLang="en-US"/>
              <a:t>마스터 제목 스타일 편집</a:t>
            </a:r>
            <a:endParaRPr lang="en-US" dirty="0"/>
          </a:p>
        </p:txBody>
      </p:sp>
      <p:sp>
        <p:nvSpPr>
          <p:cNvPr id="3" name="내용 개체 틀 2"/>
          <p:cNvSpPr>
            <a:spLocks noGrp="1"/>
          </p:cNvSpPr>
          <p:nvPr>
            <p:ph idx="1"/>
          </p:nvPr>
        </p:nvSpPr>
        <p:spPr/>
        <p:txBody>
          <a:bodyPr rtlCol="0"/>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7" name="날짜 개체 틀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lvl1pPr>
              <a:defRPr>
                <a:latin typeface="+mj-ea"/>
                <a:ea typeface="+mj-ea"/>
              </a:defRPr>
            </a:lvl1pPr>
          </a:lstStyle>
          <a:p>
            <a:fld id="{0928AFF6-6AB7-414D-9F63-AFAC896DC2A1}" type="datetime1">
              <a:rPr lang="ko-KR" altLang="en-US" smtClean="0"/>
              <a:t>2022-01-22</a:t>
            </a:fld>
            <a:endParaRPr lang="en-US" dirty="0"/>
          </a:p>
        </p:txBody>
      </p:sp>
      <p:sp>
        <p:nvSpPr>
          <p:cNvPr id="8" name="바닥글 개체 틀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lvl1pPr>
              <a:defRPr>
                <a:latin typeface="+mj-ea"/>
                <a:ea typeface="+mj-ea"/>
              </a:defRPr>
            </a:lvl1pPr>
          </a:lstStyle>
          <a:p>
            <a:endParaRPr lang="en-US" dirty="0"/>
          </a:p>
        </p:txBody>
      </p:sp>
      <p:sp>
        <p:nvSpPr>
          <p:cNvPr id="9" name="슬라이드 번호 개체 틀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lvl1pPr>
              <a:defRPr>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bg>
      <p:bgPr>
        <a:solidFill>
          <a:schemeClr val="bg1"/>
        </a:solidFill>
        <a:effectLst/>
      </p:bgPr>
    </p:bg>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제목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latin typeface="+mj-ea"/>
                <a:ea typeface="+mj-ea"/>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j-ea"/>
                <a:ea typeface="+mj-e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ko-KR" altLang="en-US"/>
              <a:t>마스터 텍스트 스타일을 편집하려면 클릭</a:t>
            </a:r>
          </a:p>
        </p:txBody>
      </p:sp>
      <p:cxnSp>
        <p:nvCxnSpPr>
          <p:cNvPr id="9" name="직선 연결선(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날짜 개체 틀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latin typeface="+mj-ea"/>
                <a:ea typeface="+mj-ea"/>
              </a:defRPr>
            </a:lvl1pPr>
          </a:lstStyle>
          <a:p>
            <a:fld id="{7510B9F6-866A-483C-8615-169E5CF27273}" type="datetime1">
              <a:rPr lang="ko-KR" altLang="en-US" smtClean="0"/>
              <a:t>2022-01-22</a:t>
            </a:fld>
            <a:endParaRPr lang="en-US" dirty="0"/>
          </a:p>
        </p:txBody>
      </p:sp>
      <p:sp>
        <p:nvSpPr>
          <p:cNvPr id="8" name="바닥글 개체 틀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latin typeface="+mj-ea"/>
                <a:ea typeface="+mj-ea"/>
              </a:defRPr>
            </a:lvl1pPr>
          </a:lstStyle>
          <a:p>
            <a:endParaRPr lang="en-US" dirty="0"/>
          </a:p>
        </p:txBody>
      </p:sp>
      <p:sp>
        <p:nvSpPr>
          <p:cNvPr id="11" name="슬라이드 번호 개체 틀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8" name="제목 7"/>
          <p:cNvSpPr>
            <a:spLocks noGrp="1"/>
          </p:cNvSpPr>
          <p:nvPr>
            <p:ph type="title"/>
          </p:nvPr>
        </p:nvSpPr>
        <p:spPr>
          <a:xfrm>
            <a:off x="1097280" y="286603"/>
            <a:ext cx="10058400" cy="1450757"/>
          </a:xfrm>
        </p:spPr>
        <p:txBody>
          <a:bodyPr rtlCol="0"/>
          <a:lstStyle>
            <a:lvl1pPr>
              <a:defRPr>
                <a:latin typeface="+mj-ea"/>
                <a:ea typeface="+mj-ea"/>
              </a:defRPr>
            </a:lvl1pPr>
          </a:lstStyle>
          <a:p>
            <a:pPr rtl="0"/>
            <a:r>
              <a:rPr lang="ko-KR" altLang="en-US"/>
              <a:t>마스터 제목 스타일 편집</a:t>
            </a:r>
            <a:endParaRPr lang="en-US" dirty="0"/>
          </a:p>
        </p:txBody>
      </p:sp>
      <p:sp>
        <p:nvSpPr>
          <p:cNvPr id="3" name="내용 개체 틀 2"/>
          <p:cNvSpPr>
            <a:spLocks noGrp="1"/>
          </p:cNvSpPr>
          <p:nvPr>
            <p:ph sz="half" idx="1"/>
          </p:nvPr>
        </p:nvSpPr>
        <p:spPr>
          <a:xfrm>
            <a:off x="1097280" y="2120900"/>
            <a:ext cx="4639736" cy="3748193"/>
          </a:xfrm>
        </p:spPr>
        <p:txBody>
          <a:bodyPr rtlCol="0"/>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내용 개체 틀 3"/>
          <p:cNvSpPr>
            <a:spLocks noGrp="1"/>
          </p:cNvSpPr>
          <p:nvPr>
            <p:ph sz="half" idx="2"/>
          </p:nvPr>
        </p:nvSpPr>
        <p:spPr>
          <a:xfrm>
            <a:off x="6515944" y="2120900"/>
            <a:ext cx="4639736" cy="3748194"/>
          </a:xfrm>
        </p:spPr>
        <p:txBody>
          <a:bodyPr rtlCol="0"/>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2" name="날짜 개체 틀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lvl1pPr>
              <a:defRPr>
                <a:latin typeface="+mj-ea"/>
                <a:ea typeface="+mj-ea"/>
              </a:defRPr>
            </a:lvl1pPr>
          </a:lstStyle>
          <a:p>
            <a:fld id="{85468BB0-44F1-4D1F-AC45-CB226B0E2F66}" type="datetime1">
              <a:rPr lang="ko-KR" altLang="en-US" smtClean="0"/>
              <a:t>2022-01-22</a:t>
            </a:fld>
            <a:endParaRPr lang="en-US" dirty="0"/>
          </a:p>
        </p:txBody>
      </p:sp>
      <p:sp>
        <p:nvSpPr>
          <p:cNvPr id="9" name="바닥글 개체 틀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lvl1pPr>
              <a:defRPr>
                <a:latin typeface="+mj-ea"/>
                <a:ea typeface="+mj-ea"/>
              </a:defRPr>
            </a:lvl1pPr>
          </a:lstStyle>
          <a:p>
            <a:endParaRPr lang="en-US" dirty="0"/>
          </a:p>
        </p:txBody>
      </p:sp>
      <p:sp>
        <p:nvSpPr>
          <p:cNvPr id="10" name="슬라이드 번호 개체 틀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lvl1pPr>
              <a:defRPr>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0" name="제목 9"/>
          <p:cNvSpPr>
            <a:spLocks noGrp="1"/>
          </p:cNvSpPr>
          <p:nvPr>
            <p:ph type="title"/>
          </p:nvPr>
        </p:nvSpPr>
        <p:spPr>
          <a:xfrm>
            <a:off x="1097280" y="286603"/>
            <a:ext cx="10058400" cy="1450757"/>
          </a:xfrm>
        </p:spPr>
        <p:txBody>
          <a:bodyPr rtlCol="0"/>
          <a:lstStyle>
            <a:lvl1pPr>
              <a:defRPr>
                <a:latin typeface="+mj-ea"/>
                <a:ea typeface="+mj-ea"/>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4" name="내용 개체 틀 3"/>
          <p:cNvSpPr>
            <a:spLocks noGrp="1"/>
          </p:cNvSpPr>
          <p:nvPr>
            <p:ph sz="half" idx="2"/>
          </p:nvPr>
        </p:nvSpPr>
        <p:spPr>
          <a:xfrm>
            <a:off x="1097280" y="2958274"/>
            <a:ext cx="4639736" cy="2910821"/>
          </a:xfrm>
        </p:spPr>
        <p:txBody>
          <a:bodyPr rtlCol="0"/>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5" name="텍스트 개체 틀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latin typeface="+mj-ea"/>
                <a:ea typeface="+mj-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6" name="내용 개체 틀 5"/>
          <p:cNvSpPr>
            <a:spLocks noGrp="1"/>
          </p:cNvSpPr>
          <p:nvPr>
            <p:ph sz="quarter" idx="4"/>
          </p:nvPr>
        </p:nvSpPr>
        <p:spPr>
          <a:xfrm>
            <a:off x="6515944" y="2958273"/>
            <a:ext cx="4639736" cy="2910821"/>
          </a:xfrm>
        </p:spPr>
        <p:txBody>
          <a:bodyPr rtlCol="0"/>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2" name="날짜 개체 틀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lvl1pPr>
              <a:defRPr>
                <a:latin typeface="+mj-ea"/>
                <a:ea typeface="+mj-ea"/>
              </a:defRPr>
            </a:lvl1pPr>
          </a:lstStyle>
          <a:p>
            <a:fld id="{BDB3A1FA-D718-45B7-80B3-BEF381F3548E}" type="datetime1">
              <a:rPr lang="ko-KR" altLang="en-US" smtClean="0"/>
              <a:t>2022-01-22</a:t>
            </a:fld>
            <a:endParaRPr lang="en-US" dirty="0"/>
          </a:p>
        </p:txBody>
      </p:sp>
      <p:sp>
        <p:nvSpPr>
          <p:cNvPr id="11" name="바닥글 개체 틀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lvl1pPr>
              <a:defRPr>
                <a:latin typeface="+mj-ea"/>
                <a:ea typeface="+mj-ea"/>
              </a:defRPr>
            </a:lvl1pPr>
          </a:lstStyle>
          <a:p>
            <a:endParaRPr lang="en-US" dirty="0"/>
          </a:p>
        </p:txBody>
      </p:sp>
      <p:sp>
        <p:nvSpPr>
          <p:cNvPr id="12" name="슬라이드 번호 개체 틀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lvl1pPr>
              <a:defRPr>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mj-ea"/>
                <a:ea typeface="+mj-ea"/>
              </a:defRPr>
            </a:lvl1pPr>
          </a:lstStyle>
          <a:p>
            <a:pPr rtl="0"/>
            <a:r>
              <a:rPr lang="ko-KR" altLang="en-US"/>
              <a:t>마스터 제목 스타일 편집</a:t>
            </a:r>
            <a:endParaRPr lang="en-US" dirty="0"/>
          </a:p>
        </p:txBody>
      </p:sp>
      <p:sp>
        <p:nvSpPr>
          <p:cNvPr id="6" name="날짜 개체 틀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lvl1pPr>
              <a:defRPr>
                <a:latin typeface="+mj-ea"/>
                <a:ea typeface="+mj-ea"/>
              </a:defRPr>
            </a:lvl1pPr>
          </a:lstStyle>
          <a:p>
            <a:fld id="{BF7F4B7E-283A-49B6-A8FE-0DB2A9FA74AB}" type="datetime1">
              <a:rPr lang="ko-KR" altLang="en-US" smtClean="0"/>
              <a:t>2022-01-22</a:t>
            </a:fld>
            <a:endParaRPr lang="en-US" dirty="0"/>
          </a:p>
        </p:txBody>
      </p:sp>
      <p:sp>
        <p:nvSpPr>
          <p:cNvPr id="7" name="바닥글 개체 틀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lvl1pPr>
              <a:defRPr>
                <a:latin typeface="+mj-ea"/>
                <a:ea typeface="+mj-ea"/>
              </a:defRPr>
            </a:lvl1pPr>
          </a:lstStyle>
          <a:p>
            <a:endParaRPr lang="en-US" dirty="0"/>
          </a:p>
        </p:txBody>
      </p:sp>
      <p:sp>
        <p:nvSpPr>
          <p:cNvPr id="8" name="슬라이드 번호 개체 틀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lvl1pPr>
              <a:defRPr>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비어 있음">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날짜 개체 틀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lvl1pPr>
              <a:defRPr>
                <a:latin typeface="+mj-ea"/>
                <a:ea typeface="+mj-ea"/>
              </a:defRPr>
            </a:lvl1pPr>
          </a:lstStyle>
          <a:p>
            <a:fld id="{0217DB4B-3A50-4455-B2E8-E700516BF366}" type="datetime1">
              <a:rPr lang="ko-KR" altLang="en-US" smtClean="0"/>
              <a:t>2022-01-22</a:t>
            </a:fld>
            <a:endParaRPr lang="en-US" dirty="0"/>
          </a:p>
        </p:txBody>
      </p:sp>
      <p:sp>
        <p:nvSpPr>
          <p:cNvPr id="3" name="바닥글 개체 틀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lvl1pPr>
              <a:defRPr>
                <a:latin typeface="+mj-ea"/>
                <a:ea typeface="+mj-ea"/>
              </a:defRPr>
            </a:lvl1pPr>
          </a:lstStyle>
          <a:p>
            <a:endParaRPr lang="en-US" dirty="0"/>
          </a:p>
        </p:txBody>
      </p:sp>
      <p:sp>
        <p:nvSpPr>
          <p:cNvPr id="4" name="슬라이드 번호 개체 틀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lvl1pPr>
              <a:defRPr>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제목 1"/>
          <p:cNvSpPr>
            <a:spLocks noGrp="1"/>
          </p:cNvSpPr>
          <p:nvPr>
            <p:ph type="title" hasCustomPrompt="1"/>
          </p:nvPr>
        </p:nvSpPr>
        <p:spPr>
          <a:xfrm>
            <a:off x="643466" y="786383"/>
            <a:ext cx="3517567" cy="2093975"/>
          </a:xfrm>
        </p:spPr>
        <p:txBody>
          <a:bodyPr rtlCol="0" anchor="b">
            <a:normAutofit/>
          </a:bodyPr>
          <a:lstStyle>
            <a:lvl1pPr>
              <a:lnSpc>
                <a:spcPct val="90000"/>
              </a:lnSpc>
              <a:defRPr sz="3600" b="0">
                <a:solidFill>
                  <a:srgbClr val="FFFFFF"/>
                </a:solidFill>
                <a:latin typeface="+mj-ea"/>
                <a:ea typeface="+mj-ea"/>
              </a:defRPr>
            </a:lvl1pPr>
          </a:lstStyle>
          <a:p>
            <a:pPr rtl="0"/>
            <a:r>
              <a:rPr lang="ko" dirty="0"/>
              <a:t>마스터 제목</a:t>
            </a:r>
            <a:br>
              <a:rPr lang="en-US" altLang="ko" dirty="0"/>
            </a:br>
            <a:r>
              <a:rPr lang="ko" dirty="0"/>
              <a:t>스타일 편집</a:t>
            </a:r>
            <a:endParaRPr lang="en-US" dirty="0"/>
          </a:p>
        </p:txBody>
      </p:sp>
      <p:sp>
        <p:nvSpPr>
          <p:cNvPr id="3" name="내용 개체 틀 2"/>
          <p:cNvSpPr>
            <a:spLocks noGrp="1"/>
          </p:cNvSpPr>
          <p:nvPr>
            <p:ph idx="1"/>
          </p:nvPr>
        </p:nvSpPr>
        <p:spPr>
          <a:xfrm>
            <a:off x="5458984" y="812799"/>
            <a:ext cx="5928344" cy="5294757"/>
          </a:xfrm>
        </p:spPr>
        <p:txBody>
          <a:bodyPr rtlCol="0"/>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텍스트 개체 틀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a:xfrm>
            <a:off x="643464" y="6446520"/>
            <a:ext cx="3517568" cy="365125"/>
          </a:xfrm>
        </p:spPr>
        <p:txBody>
          <a:bodyPr rtlCol="0"/>
          <a:lstStyle>
            <a:lvl1pPr algn="l">
              <a:defRPr>
                <a:latin typeface="+mj-ea"/>
                <a:ea typeface="+mj-ea"/>
              </a:defRPr>
            </a:lvl1pPr>
          </a:lstStyle>
          <a:p>
            <a:fld id="{30F3E38E-E967-45FA-AE92-034CE4A74EA9}" type="datetime1">
              <a:rPr lang="ko-KR" altLang="en-US" smtClean="0"/>
              <a:t>2022-01-22</a:t>
            </a:fld>
            <a:endParaRPr lang="en-US" dirty="0"/>
          </a:p>
        </p:txBody>
      </p:sp>
      <p:sp>
        <p:nvSpPr>
          <p:cNvPr id="6" name="바닥글 개체 틀 5"/>
          <p:cNvSpPr>
            <a:spLocks noGrp="1"/>
          </p:cNvSpPr>
          <p:nvPr>
            <p:ph type="ftr" sz="quarter" idx="11"/>
          </p:nvPr>
        </p:nvSpPr>
        <p:spPr>
          <a:xfrm>
            <a:off x="5458983" y="6446520"/>
            <a:ext cx="5334019" cy="365125"/>
          </a:xfrm>
        </p:spPr>
        <p:txBody>
          <a:bodyPr rtlCol="0"/>
          <a:lstStyle>
            <a:lvl1pPr algn="l">
              <a:defRPr>
                <a:solidFill>
                  <a:schemeClr val="tx2"/>
                </a:solidFill>
                <a:latin typeface="+mj-ea"/>
                <a:ea typeface="+mj-ea"/>
              </a:defRPr>
            </a:lvl1pPr>
          </a:lstStyle>
          <a:p>
            <a:endParaRPr lang="en-US" dirty="0"/>
          </a:p>
        </p:txBody>
      </p:sp>
      <p:sp>
        <p:nvSpPr>
          <p:cNvPr id="7" name="슬라이드 번호 개체 틀 6"/>
          <p:cNvSpPr>
            <a:spLocks noGrp="1"/>
          </p:cNvSpPr>
          <p:nvPr>
            <p:ph type="sldNum" sz="quarter" idx="12"/>
          </p:nvPr>
        </p:nvSpPr>
        <p:spPr/>
        <p:txBody>
          <a:bodyPr rtlCol="0"/>
          <a:lstStyle>
            <a:lvl1pPr>
              <a:defRPr>
                <a:solidFill>
                  <a:schemeClr val="tx2"/>
                </a:solidFill>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캡션 있는 그림">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그림 개체 틀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atin typeface="+mj-ea"/>
                <a:ea typeface="+mj-ea"/>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ko-KR" altLang="en-US"/>
              <a:t>그림을 추가하려면 아이콘을 클릭하십시오</a:t>
            </a:r>
            <a:endParaRPr lang="en-US" dirty="0"/>
          </a:p>
        </p:txBody>
      </p:sp>
      <p:sp>
        <p:nvSpPr>
          <p:cNvPr id="2" name="제목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latin typeface="+mj-ea"/>
                <a:ea typeface="+mj-ea"/>
              </a:defRPr>
            </a:lvl1pPr>
          </a:lstStyle>
          <a:p>
            <a:pPr rtl="0"/>
            <a:r>
              <a:rPr lang="ko-KR" altLang="en-US"/>
              <a:t>마스터 제목 스타일 편집</a:t>
            </a:r>
            <a:endParaRPr lang="en-US" dirty="0"/>
          </a:p>
        </p:txBody>
      </p:sp>
      <p:sp>
        <p:nvSpPr>
          <p:cNvPr id="4" name="텍스트 개체 틀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latin typeface="+mj-ea"/>
                <a:ea typeface="+mj-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mj-ea"/>
                <a:ea typeface="+mj-ea"/>
              </a:defRPr>
            </a:lvl1pPr>
          </a:lstStyle>
          <a:p>
            <a:fld id="{5AD4E46A-4D08-462A-B135-DFCEE5BFB50C}" type="datetime1">
              <a:rPr lang="ko-KR" altLang="en-US" smtClean="0"/>
              <a:t>2022-01-22</a:t>
            </a:fld>
            <a:endParaRPr lang="en-US" dirty="0"/>
          </a:p>
        </p:txBody>
      </p:sp>
      <p:sp>
        <p:nvSpPr>
          <p:cNvPr id="6" name="바닥글 개체 틀 5"/>
          <p:cNvSpPr>
            <a:spLocks noGrp="1"/>
          </p:cNvSpPr>
          <p:nvPr>
            <p:ph type="ftr" sz="quarter" idx="11"/>
          </p:nvPr>
        </p:nvSpPr>
        <p:spPr>
          <a:xfrm>
            <a:off x="1097279" y="6446838"/>
            <a:ext cx="6818262" cy="365125"/>
          </a:xfrm>
        </p:spPr>
        <p:txBody>
          <a:bodyPr rtlCol="0"/>
          <a:lstStyle>
            <a:lvl1pPr>
              <a:defRPr>
                <a:latin typeface="+mj-ea"/>
                <a:ea typeface="+mj-ea"/>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mj-ea"/>
                <a:ea typeface="+mj-ea"/>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제목 개체 틀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ko"/>
              <a:t>마스터 제목 스타일 편집</a:t>
            </a:r>
            <a:endParaRPr lang="en-US" dirty="0"/>
          </a:p>
        </p:txBody>
      </p:sp>
      <p:sp>
        <p:nvSpPr>
          <p:cNvPr id="3" name="텍스트 개체 틀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ko"/>
              <a:t>마스터 텍스트 스타일을 편집하려면 클릭하세요.</a:t>
            </a:r>
          </a:p>
          <a:p>
            <a:pPr lvl="1" rtl="0"/>
            <a:r>
              <a:rPr lang="ko"/>
              <a:t>둘째 수준</a:t>
            </a:r>
          </a:p>
          <a:p>
            <a:pPr lvl="2" rtl="0"/>
            <a:r>
              <a:rPr lang="ko"/>
              <a:t>셋째 수준</a:t>
            </a:r>
          </a:p>
          <a:p>
            <a:pPr lvl="3" rtl="0"/>
            <a:r>
              <a:rPr lang="ko"/>
              <a:t>넷째 수준</a:t>
            </a:r>
          </a:p>
          <a:p>
            <a:pPr lvl="4" rtl="0"/>
            <a:r>
              <a:rPr lang="ko"/>
              <a:t>다섯째 수준</a:t>
            </a:r>
            <a:endParaRPr lang="en-US" dirty="0"/>
          </a:p>
        </p:txBody>
      </p:sp>
      <p:sp>
        <p:nvSpPr>
          <p:cNvPr id="4" name="날짜 개체 틀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algun Gothic" panose="020B0503020000020004" pitchFamily="50" charset="-127"/>
                <a:ea typeface="Malgun Gothic" panose="020B0503020000020004" pitchFamily="50" charset="-127"/>
              </a:defRPr>
            </a:lvl1pPr>
          </a:lstStyle>
          <a:p>
            <a:fld id="{D6FC19D4-12E6-429F-885C-246604F6D000}" type="datetime1">
              <a:rPr lang="ko-KR" altLang="en-US" smtClean="0"/>
              <a:t>2022-01-22</a:t>
            </a:fld>
            <a:endParaRPr lang="en-US" dirty="0"/>
          </a:p>
        </p:txBody>
      </p:sp>
      <p:sp>
        <p:nvSpPr>
          <p:cNvPr id="5" name="바닥글 개체 틀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algun Gothic" panose="020B0503020000020004" pitchFamily="50" charset="-127"/>
                <a:ea typeface="Malgun Gothic" panose="020B0503020000020004" pitchFamily="50" charset="-127"/>
              </a:defRPr>
            </a:lvl1pPr>
          </a:lstStyle>
          <a:p>
            <a:endParaRPr lang="en-US" dirty="0"/>
          </a:p>
        </p:txBody>
      </p:sp>
      <p:sp>
        <p:nvSpPr>
          <p:cNvPr id="6" name="슬라이드 번호 개체 틀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algun Gothic" panose="020B0503020000020004" pitchFamily="50" charset="-127"/>
                <a:ea typeface="Malgun Gothic" panose="020B0503020000020004" pitchFamily="50" charset="-127"/>
              </a:defRPr>
            </a:lvl1pPr>
          </a:lstStyle>
          <a:p>
            <a:fld id="{3A98EE3D-8CD1-4C3F-BD1C-C98C9596463C}" type="slidenum">
              <a:rPr lang="en-US" smtClean="0"/>
              <a:pPr/>
              <a:t>‹#›</a:t>
            </a:fld>
            <a:endParaRPr lang="en-US" dirty="0"/>
          </a:p>
        </p:txBody>
      </p:sp>
      <p:cxnSp>
        <p:nvCxnSpPr>
          <p:cNvPr id="10" name="직선 연결선(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1" hangingPunct="1">
        <a:lnSpc>
          <a:spcPct val="90000"/>
        </a:lnSpc>
        <a:spcBef>
          <a:spcPct val="0"/>
        </a:spcBef>
        <a:buNone/>
        <a:defRPr sz="4700" i="0" kern="1200" spc="-50" baseline="0">
          <a:solidFill>
            <a:schemeClr val="tx1">
              <a:lumMod val="75000"/>
              <a:lumOff val="25000"/>
            </a:schemeClr>
          </a:solidFill>
          <a:latin typeface="Malgun Gothic" panose="020B0503020000020004" pitchFamily="50" charset="-127"/>
          <a:ea typeface="Malgun Gothic" panose="020B0503020000020004" pitchFamily="50" charset="-127"/>
          <a:cs typeface="+mj-cs"/>
        </a:defRPr>
      </a:lvl1pPr>
    </p:titleStyle>
    <p:bodyStyle>
      <a:lvl1pPr marL="91440" indent="-91440" algn="l" defTabSz="914400" rtl="0" eaLnBrk="1" latinLnBrk="1"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1pPr>
      <a:lvl2pPr marL="384048" indent="-182880" algn="l" defTabSz="914400" rtl="0" eaLnBrk="1" latinLnBrk="1"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2pPr>
      <a:lvl3pPr marL="566928" indent="-182880" algn="l" defTabSz="914400" rtl="0" eaLnBrk="1" latinLnBrk="1"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3pPr>
      <a:lvl4pPr marL="749808" indent="-182880" algn="l" defTabSz="914400" rtl="0" eaLnBrk="1" latinLnBrk="1"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4pPr>
      <a:lvl5pPr marL="932688" indent="-182880" algn="l" defTabSz="914400" rtl="0" eaLnBrk="1" latinLnBrk="1"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algun Gothic" panose="020B0503020000020004" pitchFamily="50" charset="-127"/>
          <a:ea typeface="Malgun Gothic" panose="020B0503020000020004" pitchFamily="50" charset="-127"/>
          <a:cs typeface="+mn-cs"/>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microsoft.com/office/2018/10/relationships/comments" Target="../comments/modernComment_10A_2863E95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1D_D2C758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1C_8237C49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19_C8ABD2AF.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1A_1FB834D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1B_EDB1821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8/10/relationships/comments" Target="../comments/modernComment_111_FF62CFF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8/10/relationships/comments" Target="../comments/modernComment_112_732D6AEA.xml"/><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8/10/relationships/comments" Target="../comments/modernComment_113_66722BC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8/10/relationships/comments" Target="../comments/modernComment_117_D3B9A58A.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8/10/relationships/comments" Target="../comments/modernComment_118_9FBA446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14_56DFDBDF.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microsoft.com/office/2018/10/relationships/comments" Target="../comments/modernComment_115_1083036D.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microsoft.com/office/2018/10/relationships/comments" Target="../comments/modernComment_116_E86B429D.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microsoft.com/office/2018/10/relationships/comments" Target="../comments/modernComment_103_56C2431B.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microsoft.com/office/2018/10/relationships/comments" Target="../comments/modernComment_106_5084DD7A.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microsoft.com/office/2018/10/relationships/comments" Target="../comments/modernComment_109_1F4398FB.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microsoft.com/office/2018/10/relationships/comments" Target="../comments/modernComment_104_1F69FBD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직사각형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제목 1">
            <a:extLst>
              <a:ext uri="{FF2B5EF4-FFF2-40B4-BE49-F238E27FC236}">
                <a16:creationId xmlns:a16="http://schemas.microsoft.com/office/drawing/2014/main" id="{78FD68DA-43BA-4508-8DE2-BA9BB7B2FA5B}"/>
              </a:ext>
            </a:extLst>
          </p:cNvPr>
          <p:cNvSpPr>
            <a:spLocks noGrp="1"/>
          </p:cNvSpPr>
          <p:nvPr>
            <p:ph type="ctrTitle"/>
          </p:nvPr>
        </p:nvSpPr>
        <p:spPr>
          <a:xfrm>
            <a:off x="5297767" y="-85059"/>
            <a:ext cx="6253317" cy="3686015"/>
          </a:xfrm>
        </p:spPr>
        <p:txBody>
          <a:bodyPr rtlCol="0">
            <a:normAutofit/>
          </a:bodyPr>
          <a:lstStyle/>
          <a:p>
            <a:pPr rtl="0"/>
            <a:r>
              <a:rPr lang="en-US" altLang="ko" sz="5000" dirty="0">
                <a:latin typeface="Eras Demi ITC" panose="020B0805030504020804" pitchFamily="34" charset="0"/>
                <a:ea typeface="Batang" panose="02030600000101010101" pitchFamily="18" charset="-127"/>
              </a:rPr>
              <a:t>Glaucoma </a:t>
            </a:r>
            <a:br>
              <a:rPr lang="en-US" altLang="ko" sz="5000" dirty="0">
                <a:latin typeface="Eras Demi ITC" panose="020B0805030504020804" pitchFamily="34" charset="0"/>
                <a:ea typeface="Batang" panose="02030600000101010101" pitchFamily="18" charset="-127"/>
              </a:rPr>
            </a:br>
            <a:r>
              <a:rPr lang="en-US" altLang="ko" sz="5000" dirty="0">
                <a:latin typeface="Eras Demi ITC" panose="020B0805030504020804" pitchFamily="34" charset="0"/>
                <a:ea typeface="Batang" panose="02030600000101010101" pitchFamily="18" charset="-127"/>
              </a:rPr>
              <a:t>classification model</a:t>
            </a:r>
            <a:endParaRPr lang="ko" sz="5000" dirty="0">
              <a:latin typeface="Eras Demi ITC" panose="020B0805030504020804" pitchFamily="34" charset="0"/>
              <a:ea typeface="Batang" panose="02030600000101010101" pitchFamily="18" charset="-127"/>
            </a:endParaRPr>
          </a:p>
        </p:txBody>
      </p:sp>
      <p:sp>
        <p:nvSpPr>
          <p:cNvPr id="3" name="부제목 2">
            <a:extLst>
              <a:ext uri="{FF2B5EF4-FFF2-40B4-BE49-F238E27FC236}">
                <a16:creationId xmlns:a16="http://schemas.microsoft.com/office/drawing/2014/main" id="{A8E9CFF2-3777-4FF4-A759-8491175B0B7C}"/>
              </a:ext>
            </a:extLst>
          </p:cNvPr>
          <p:cNvSpPr>
            <a:spLocks noGrp="1"/>
          </p:cNvSpPr>
          <p:nvPr>
            <p:ph type="subTitle" idx="1"/>
          </p:nvPr>
        </p:nvSpPr>
        <p:spPr>
          <a:xfrm>
            <a:off x="4933812" y="4656965"/>
            <a:ext cx="6269347" cy="1021498"/>
          </a:xfrm>
        </p:spPr>
        <p:txBody>
          <a:bodyPr rtlCol="0">
            <a:normAutofit/>
          </a:bodyPr>
          <a:lstStyle/>
          <a:p>
            <a:pPr algn="r" rtl="0"/>
            <a:r>
              <a:rPr lang="en-US" altLang="ko" sz="1800" dirty="0">
                <a:solidFill>
                  <a:schemeClr val="tx1">
                    <a:lumMod val="85000"/>
                    <a:lumOff val="15000"/>
                  </a:schemeClr>
                </a:solidFill>
                <a:latin typeface="나눔고딕 ExtraBold" panose="020D0904000000000000" pitchFamily="50" charset="-127"/>
                <a:ea typeface="나눔고딕 ExtraBold" panose="020D0904000000000000" pitchFamily="50" charset="-127"/>
              </a:rPr>
              <a:t>12</a:t>
            </a:r>
            <a:r>
              <a:rPr lang="ko-KR" altLang="en-US" sz="1800" dirty="0">
                <a:solidFill>
                  <a:schemeClr val="tx1">
                    <a:lumMod val="85000"/>
                    <a:lumOff val="15000"/>
                  </a:schemeClr>
                </a:solidFill>
                <a:latin typeface="나눔고딕 ExtraBold" panose="020D0904000000000000" pitchFamily="50" charset="-127"/>
                <a:ea typeface="나눔고딕 ExtraBold" panose="020D0904000000000000" pitchFamily="50" charset="-127"/>
              </a:rPr>
              <a:t>조 정승혁</a:t>
            </a:r>
            <a:r>
              <a:rPr lang="en-US" altLang="ko-KR" sz="1800" dirty="0">
                <a:solidFill>
                  <a:schemeClr val="tx1">
                    <a:lumMod val="85000"/>
                    <a:lumOff val="15000"/>
                  </a:schemeClr>
                </a:solidFill>
                <a:latin typeface="나눔고딕 ExtraBold" panose="020D0904000000000000" pitchFamily="50" charset="-127"/>
                <a:ea typeface="나눔고딕 ExtraBold" panose="020D0904000000000000" pitchFamily="50" charset="-127"/>
              </a:rPr>
              <a:t>, </a:t>
            </a:r>
            <a:r>
              <a:rPr lang="ko-KR" altLang="en-US" sz="1800" dirty="0">
                <a:solidFill>
                  <a:schemeClr val="tx1">
                    <a:lumMod val="85000"/>
                    <a:lumOff val="15000"/>
                  </a:schemeClr>
                </a:solidFill>
                <a:latin typeface="나눔고딕 ExtraBold" panose="020D0904000000000000" pitchFamily="50" charset="-127"/>
                <a:ea typeface="나눔고딕 ExtraBold" panose="020D0904000000000000" pitchFamily="50" charset="-127"/>
              </a:rPr>
              <a:t>박진영</a:t>
            </a:r>
            <a:endParaRPr lang="ko" sz="1800" dirty="0">
              <a:solidFill>
                <a:schemeClr val="tx1">
                  <a:lumMod val="85000"/>
                  <a:lumOff val="15000"/>
                </a:schemeClr>
              </a:solidFill>
              <a:latin typeface="나눔고딕 ExtraBold" panose="020D0904000000000000" pitchFamily="50" charset="-127"/>
              <a:ea typeface="나눔고딕 ExtraBold" panose="020D0904000000000000" pitchFamily="50" charset="-127"/>
            </a:endParaRPr>
          </a:p>
        </p:txBody>
      </p:sp>
      <p:pic>
        <p:nvPicPr>
          <p:cNvPr id="5" name="그림 4" descr="건물, 앉아 있음, 벤치, 옆면 그림&#10;&#10;자동 생성되는 설명">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직선 연결선(S)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89E49B5-622E-43F4-99E9-383181727C8E}"/>
              </a:ext>
            </a:extLst>
          </p:cNvPr>
          <p:cNvSpPr txBox="1"/>
          <p:nvPr/>
        </p:nvSpPr>
        <p:spPr>
          <a:xfrm>
            <a:off x="5167279" y="6199243"/>
            <a:ext cx="7984125" cy="307777"/>
          </a:xfrm>
          <a:prstGeom prst="rect">
            <a:avLst/>
          </a:prstGeom>
          <a:noFill/>
        </p:spPr>
        <p:txBody>
          <a:bodyPr wrap="square" rtlCol="0">
            <a:spAutoFit/>
          </a:bodyPr>
          <a:lstStyle/>
          <a:p>
            <a:r>
              <a:rPr lang="en-US" altLang="ko-KR" sz="1400" dirty="0"/>
              <a:t>https://github.com/JinYoungPark95/2022_DL_Project/blob/main/README.md</a:t>
            </a:r>
            <a:endParaRPr lang="ko-KR" altLang="en-US" sz="1400"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E826E69-EAFF-4F26-B257-DCF9314A20BC}"/>
              </a:ext>
            </a:extLst>
          </p:cNvPr>
          <p:cNvSpPr>
            <a:spLocks noGrp="1"/>
          </p:cNvSpPr>
          <p:nvPr>
            <p:ph type="title"/>
          </p:nvPr>
        </p:nvSpPr>
        <p:spPr>
          <a:xfrm>
            <a:off x="1097280" y="286603"/>
            <a:ext cx="10058400" cy="1450757"/>
          </a:xfrm>
        </p:spPr>
        <p:txBody>
          <a:bodyPr/>
          <a:lstStyle/>
          <a:p>
            <a:r>
              <a:rPr lang="en-US" dirty="0">
                <a:latin typeface="Eras Demi ITC" panose="020B0805030504020804" pitchFamily="34" charset="0"/>
              </a:rPr>
              <a:t>EfficientNetB0~B7</a:t>
            </a:r>
          </a:p>
        </p:txBody>
      </p:sp>
      <p:sp>
        <p:nvSpPr>
          <p:cNvPr id="5" name="날짜 개체 틀 4">
            <a:extLst>
              <a:ext uri="{FF2B5EF4-FFF2-40B4-BE49-F238E27FC236}">
                <a16:creationId xmlns:a16="http://schemas.microsoft.com/office/drawing/2014/main" id="{476F1DF9-23E0-42D3-BD57-116F5A87C369}"/>
              </a:ext>
            </a:extLst>
          </p:cNvPr>
          <p:cNvSpPr>
            <a:spLocks noGrp="1"/>
          </p:cNvSpPr>
          <p:nvPr>
            <p:ph type="dt" sz="half" idx="10"/>
          </p:nvPr>
        </p:nvSpPr>
        <p:spPr>
          <a:xfrm>
            <a:off x="8218426" y="6446838"/>
            <a:ext cx="2584850" cy="365125"/>
          </a:xfrm>
        </p:spPr>
        <p:txBody>
          <a:bodyPr anchor="ctr">
            <a:normAutofit/>
          </a:bodyPr>
          <a:lstStyle/>
          <a:p>
            <a:pPr>
              <a:spcAft>
                <a:spcPts val="600"/>
              </a:spcAft>
            </a:pPr>
            <a:endParaRPr lang="en-US" dirty="0"/>
          </a:p>
        </p:txBody>
      </p:sp>
      <p:pic>
        <p:nvPicPr>
          <p:cNvPr id="9" name="그림 8" descr="테이블이(가) 표시된 사진&#10;&#10;자동 생성된 설명">
            <a:extLst>
              <a:ext uri="{FF2B5EF4-FFF2-40B4-BE49-F238E27FC236}">
                <a16:creationId xmlns:a16="http://schemas.microsoft.com/office/drawing/2014/main" id="{2C3B2D97-C37D-4D20-B870-A75412B3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053749"/>
            <a:ext cx="9705996" cy="4076700"/>
          </a:xfrm>
          <a:prstGeom prst="rect">
            <a:avLst/>
          </a:prstGeom>
        </p:spPr>
      </p:pic>
    </p:spTree>
    <p:extLst>
      <p:ext uri="{BB962C8B-B14F-4D97-AF65-F5344CB8AC3E}">
        <p14:creationId xmlns:p14="http://schemas.microsoft.com/office/powerpoint/2010/main" val="677636434"/>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1C4E18-A402-4168-BADF-346BB2DFB5D7}"/>
              </a:ext>
            </a:extLst>
          </p:cNvPr>
          <p:cNvSpPr>
            <a:spLocks noGrp="1"/>
          </p:cNvSpPr>
          <p:nvPr>
            <p:ph type="title"/>
          </p:nvPr>
        </p:nvSpPr>
        <p:spPr/>
        <p:txBody>
          <a:bodyPr/>
          <a:lstStyle/>
          <a:p>
            <a:r>
              <a:rPr lang="en-US" altLang="ko-KR" dirty="0">
                <a:latin typeface="Eras Bold ITC" panose="020B0907030504020204" pitchFamily="34" charset="0"/>
              </a:rPr>
              <a:t>EfficientNetB2 / </a:t>
            </a:r>
            <a:r>
              <a:rPr lang="en-US" altLang="ko-KR" dirty="0" err="1">
                <a:latin typeface="Eras Bold ITC" panose="020B0907030504020204" pitchFamily="34" charset="0"/>
              </a:rPr>
              <a:t>Rmsprop</a:t>
            </a:r>
            <a:endParaRPr lang="ko-KR" altLang="en-US" dirty="0">
              <a:latin typeface="Eras Bold ITC" panose="020B0907030504020204" pitchFamily="34" charset="0"/>
            </a:endParaRPr>
          </a:p>
        </p:txBody>
      </p:sp>
      <p:pic>
        <p:nvPicPr>
          <p:cNvPr id="5" name="그림 4">
            <a:extLst>
              <a:ext uri="{FF2B5EF4-FFF2-40B4-BE49-F238E27FC236}">
                <a16:creationId xmlns:a16="http://schemas.microsoft.com/office/drawing/2014/main" id="{5099D85B-A20D-4102-BF6D-3946951536E9}"/>
              </a:ext>
            </a:extLst>
          </p:cNvPr>
          <p:cNvPicPr>
            <a:picLocks noChangeAspect="1"/>
          </p:cNvPicPr>
          <p:nvPr/>
        </p:nvPicPr>
        <p:blipFill>
          <a:blip r:embed="rId2"/>
          <a:stretch>
            <a:fillRect/>
          </a:stretch>
        </p:blipFill>
        <p:spPr>
          <a:xfrm>
            <a:off x="8885189" y="169389"/>
            <a:ext cx="2209531" cy="1567971"/>
          </a:xfrm>
          <a:prstGeom prst="rect">
            <a:avLst/>
          </a:prstGeom>
        </p:spPr>
      </p:pic>
      <p:sp>
        <p:nvSpPr>
          <p:cNvPr id="13" name="TextBox 12">
            <a:extLst>
              <a:ext uri="{FF2B5EF4-FFF2-40B4-BE49-F238E27FC236}">
                <a16:creationId xmlns:a16="http://schemas.microsoft.com/office/drawing/2014/main" id="{7DF20ACA-0D60-4DCA-BE79-D81A2CDCFE01}"/>
              </a:ext>
            </a:extLst>
          </p:cNvPr>
          <p:cNvSpPr txBox="1"/>
          <p:nvPr/>
        </p:nvSpPr>
        <p:spPr>
          <a:xfrm>
            <a:off x="1356259" y="5483126"/>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0.8765348196029663 </a:t>
            </a:r>
          </a:p>
          <a:p>
            <a:r>
              <a:rPr lang="en-US" altLang="ko-KR" b="0" i="0" dirty="0">
                <a:effectLst/>
                <a:latin typeface="나눔고딕" panose="020D0604000000000000" pitchFamily="50" charset="-127"/>
                <a:ea typeface="나눔고딕" panose="020D0604000000000000" pitchFamily="50" charset="-127"/>
              </a:rPr>
              <a:t>acc= 0.7236841917037964</a:t>
            </a:r>
            <a:endParaRPr lang="ko-KR" altLang="en-US" dirty="0">
              <a:latin typeface="나눔고딕" panose="020D0604000000000000" pitchFamily="50" charset="-127"/>
              <a:ea typeface="나눔고딕" panose="020D0604000000000000" pitchFamily="50" charset="-127"/>
            </a:endParaRPr>
          </a:p>
        </p:txBody>
      </p:sp>
      <p:pic>
        <p:nvPicPr>
          <p:cNvPr id="18" name="그림 17">
            <a:extLst>
              <a:ext uri="{FF2B5EF4-FFF2-40B4-BE49-F238E27FC236}">
                <a16:creationId xmlns:a16="http://schemas.microsoft.com/office/drawing/2014/main" id="{23A85259-FD94-472A-AAD2-1F268F9B0914}"/>
              </a:ext>
            </a:extLst>
          </p:cNvPr>
          <p:cNvPicPr>
            <a:picLocks noChangeAspect="1"/>
          </p:cNvPicPr>
          <p:nvPr/>
        </p:nvPicPr>
        <p:blipFill>
          <a:blip r:embed="rId3"/>
          <a:stretch>
            <a:fillRect/>
          </a:stretch>
        </p:blipFill>
        <p:spPr>
          <a:xfrm>
            <a:off x="1097280" y="2077163"/>
            <a:ext cx="5276850" cy="3505200"/>
          </a:xfrm>
          <a:prstGeom prst="rect">
            <a:avLst/>
          </a:prstGeom>
        </p:spPr>
      </p:pic>
      <p:sp>
        <p:nvSpPr>
          <p:cNvPr id="20" name="TextBox 19">
            <a:extLst>
              <a:ext uri="{FF2B5EF4-FFF2-40B4-BE49-F238E27FC236}">
                <a16:creationId xmlns:a16="http://schemas.microsoft.com/office/drawing/2014/main" id="{9BE0B164-6FD4-47E7-9480-DB2429A39D3B}"/>
              </a:ext>
            </a:extLst>
          </p:cNvPr>
          <p:cNvSpPr txBox="1"/>
          <p:nvPr/>
        </p:nvSpPr>
        <p:spPr>
          <a:xfrm>
            <a:off x="6453796" y="4935975"/>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22.990s/step</a:t>
            </a:r>
            <a:endParaRPr lang="en-US" altLang="ko-KR" b="0" i="0" dirty="0">
              <a:effectLst/>
              <a:latin typeface="나눔고딕" panose="020D0604000000000000" pitchFamily="50" charset="-127"/>
              <a:ea typeface="나눔고딕" panose="020D0604000000000000" pitchFamily="50" charset="-127"/>
            </a:endParaRPr>
          </a:p>
        </p:txBody>
      </p:sp>
      <p:pic>
        <p:nvPicPr>
          <p:cNvPr id="22" name="그림 21">
            <a:extLst>
              <a:ext uri="{FF2B5EF4-FFF2-40B4-BE49-F238E27FC236}">
                <a16:creationId xmlns:a16="http://schemas.microsoft.com/office/drawing/2014/main" id="{5B975D22-5FD9-4BC5-B78E-99FF460E6175}"/>
              </a:ext>
            </a:extLst>
          </p:cNvPr>
          <p:cNvPicPr>
            <a:picLocks noChangeAspect="1"/>
          </p:cNvPicPr>
          <p:nvPr/>
        </p:nvPicPr>
        <p:blipFill>
          <a:blip r:embed="rId4"/>
          <a:stretch>
            <a:fillRect/>
          </a:stretch>
        </p:blipFill>
        <p:spPr>
          <a:xfrm>
            <a:off x="6453797" y="2163931"/>
            <a:ext cx="4701884" cy="2702180"/>
          </a:xfrm>
          <a:prstGeom prst="rect">
            <a:avLst/>
          </a:prstGeom>
        </p:spPr>
      </p:pic>
    </p:spTree>
    <p:extLst>
      <p:ext uri="{BB962C8B-B14F-4D97-AF65-F5344CB8AC3E}">
        <p14:creationId xmlns:p14="http://schemas.microsoft.com/office/powerpoint/2010/main" val="72018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19F153-36BE-40C0-8756-16486172FCB1}"/>
              </a:ext>
            </a:extLst>
          </p:cNvPr>
          <p:cNvSpPr>
            <a:spLocks noGrp="1"/>
          </p:cNvSpPr>
          <p:nvPr>
            <p:ph type="title"/>
          </p:nvPr>
        </p:nvSpPr>
        <p:spPr/>
        <p:txBody>
          <a:bodyPr/>
          <a:lstStyle/>
          <a:p>
            <a:r>
              <a:rPr lang="en-US" altLang="ko-KR" dirty="0">
                <a:latin typeface="Eras Demi ITC" panose="020B0805030504020804" pitchFamily="34" charset="0"/>
              </a:rPr>
              <a:t>Overfitting solution : Dropout</a:t>
            </a:r>
            <a:endParaRPr lang="ko-KR" altLang="en-US" dirty="0">
              <a:latin typeface="Eras Demi ITC" panose="020B0805030504020804" pitchFamily="34" charset="0"/>
            </a:endParaRPr>
          </a:p>
        </p:txBody>
      </p:sp>
      <p:sp>
        <p:nvSpPr>
          <p:cNvPr id="5" name="날짜 개체 틀 4">
            <a:extLst>
              <a:ext uri="{FF2B5EF4-FFF2-40B4-BE49-F238E27FC236}">
                <a16:creationId xmlns:a16="http://schemas.microsoft.com/office/drawing/2014/main" id="{EFBFE24A-7A33-40A1-AB2F-C17C644A61CA}"/>
              </a:ext>
            </a:extLst>
          </p:cNvPr>
          <p:cNvSpPr>
            <a:spLocks noGrp="1"/>
          </p:cNvSpPr>
          <p:nvPr>
            <p:ph type="dt" sz="half" idx="10"/>
          </p:nvPr>
        </p:nvSpPr>
        <p:spPr/>
        <p:txBody>
          <a:bodyPr/>
          <a:lstStyle/>
          <a:p>
            <a:endParaRPr lang="en-US" dirty="0"/>
          </a:p>
        </p:txBody>
      </p:sp>
      <p:sp>
        <p:nvSpPr>
          <p:cNvPr id="9" name="AutoShape 6" descr="MLP before and after 드롭아웃(dropout)">
            <a:extLst>
              <a:ext uri="{FF2B5EF4-FFF2-40B4-BE49-F238E27FC236}">
                <a16:creationId xmlns:a16="http://schemas.microsoft.com/office/drawing/2014/main" id="{16B376B6-03E5-4169-9D79-81308A15682B}"/>
              </a:ext>
            </a:extLst>
          </p:cNvPr>
          <p:cNvSpPr>
            <a:spLocks noGrp="1" noChangeAspect="1" noChangeArrowheads="1"/>
          </p:cNvSpPr>
          <p:nvPr>
            <p:ph sz="half"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AutoShape 10" descr="MLP before and after 드롭아웃(dropout)">
            <a:extLst>
              <a:ext uri="{FF2B5EF4-FFF2-40B4-BE49-F238E27FC236}">
                <a16:creationId xmlns:a16="http://schemas.microsoft.com/office/drawing/2014/main" id="{7C72F959-92BC-4153-B94E-769AC98E43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4" name="그림 13">
            <a:extLst>
              <a:ext uri="{FF2B5EF4-FFF2-40B4-BE49-F238E27FC236}">
                <a16:creationId xmlns:a16="http://schemas.microsoft.com/office/drawing/2014/main" id="{D4A6981A-3C38-4D1A-9EFC-8525408B1724}"/>
              </a:ext>
            </a:extLst>
          </p:cNvPr>
          <p:cNvPicPr>
            <a:picLocks noChangeAspect="1"/>
          </p:cNvPicPr>
          <p:nvPr/>
        </p:nvPicPr>
        <p:blipFill>
          <a:blip r:embed="rId3"/>
          <a:stretch>
            <a:fillRect/>
          </a:stretch>
        </p:blipFill>
        <p:spPr>
          <a:xfrm>
            <a:off x="1215407" y="2050751"/>
            <a:ext cx="8362950" cy="3505200"/>
          </a:xfrm>
          <a:prstGeom prst="rect">
            <a:avLst/>
          </a:prstGeom>
        </p:spPr>
      </p:pic>
      <p:sp>
        <p:nvSpPr>
          <p:cNvPr id="15" name="내용 개체 틀 2">
            <a:extLst>
              <a:ext uri="{FF2B5EF4-FFF2-40B4-BE49-F238E27FC236}">
                <a16:creationId xmlns:a16="http://schemas.microsoft.com/office/drawing/2014/main" id="{BF994BC2-A800-463D-9A13-21B32D69724A}"/>
              </a:ext>
            </a:extLst>
          </p:cNvPr>
          <p:cNvSpPr>
            <a:spLocks noGrp="1"/>
          </p:cNvSpPr>
          <p:nvPr>
            <p:ph sz="half" idx="2"/>
          </p:nvPr>
        </p:nvSpPr>
        <p:spPr>
          <a:xfrm>
            <a:off x="6647316" y="5626100"/>
            <a:ext cx="4638675" cy="3748088"/>
          </a:xfrm>
        </p:spPr>
        <p:txBody>
          <a:bodyPr>
            <a:normAutofit/>
          </a:bodyPr>
          <a:lstStyle/>
          <a:p>
            <a:pPr algn="l"/>
            <a:r>
              <a:rPr lang="ko-KR" altLang="en-US" b="1" dirty="0">
                <a:solidFill>
                  <a:srgbClr val="000000"/>
                </a:solidFill>
                <a:latin typeface="나눔고딕" panose="020D0604000000000000" pitchFamily="50" charset="-127"/>
                <a:ea typeface="나눔고딕" panose="020D0604000000000000" pitchFamily="50" charset="-127"/>
              </a:rPr>
              <a:t>그 외 </a:t>
            </a:r>
            <a:r>
              <a:rPr lang="en-US" altLang="ko-KR" b="1" dirty="0">
                <a:solidFill>
                  <a:srgbClr val="000000"/>
                </a:solidFill>
                <a:latin typeface="나눔고딕" panose="020D0604000000000000" pitchFamily="50" charset="-127"/>
                <a:ea typeface="나눔고딕" panose="020D0604000000000000" pitchFamily="50" charset="-127"/>
              </a:rPr>
              <a:t>: </a:t>
            </a:r>
            <a:r>
              <a:rPr lang="en-US" altLang="ko-KR" b="1" dirty="0" err="1">
                <a:solidFill>
                  <a:srgbClr val="000000"/>
                </a:solidFill>
                <a:latin typeface="나눔고딕" panose="020D0604000000000000" pitchFamily="50" charset="-127"/>
                <a:ea typeface="나눔고딕" panose="020D0604000000000000" pitchFamily="50" charset="-127"/>
              </a:rPr>
              <a:t>Regularlization</a:t>
            </a:r>
            <a:r>
              <a:rPr lang="en-US" altLang="ko-KR" b="1" dirty="0">
                <a:solidFill>
                  <a:srgbClr val="000000"/>
                </a:solidFill>
                <a:latin typeface="나눔고딕" panose="020D0604000000000000" pitchFamily="50" charset="-127"/>
                <a:ea typeface="나눔고딕" panose="020D0604000000000000" pitchFamily="50" charset="-127"/>
              </a:rPr>
              <a:t>, feature selection</a:t>
            </a:r>
            <a:endParaRPr lang="ko-KR" altLang="en-US" b="0" i="0" dirty="0">
              <a:solidFill>
                <a:srgbClr val="555555"/>
              </a:solidFill>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2101747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5AC339-E753-42CB-B0AC-CBD172FF8858}"/>
              </a:ext>
            </a:extLst>
          </p:cNvPr>
          <p:cNvSpPr>
            <a:spLocks noGrp="1"/>
          </p:cNvSpPr>
          <p:nvPr>
            <p:ph type="title"/>
          </p:nvPr>
        </p:nvSpPr>
        <p:spPr/>
        <p:txBody>
          <a:bodyPr/>
          <a:lstStyle/>
          <a:p>
            <a:r>
              <a:rPr lang="en-US" altLang="ko-KR" dirty="0">
                <a:latin typeface="Eras Bold ITC" panose="020B0907030504020204" pitchFamily="34" charset="0"/>
              </a:rPr>
              <a:t>EfficientNetB2 / </a:t>
            </a:r>
            <a:r>
              <a:rPr lang="en-US" altLang="ko-KR" dirty="0" err="1">
                <a:latin typeface="Eras Bold ITC" panose="020B0907030504020204" pitchFamily="34" charset="0"/>
              </a:rPr>
              <a:t>Rmsprop</a:t>
            </a:r>
            <a:endParaRPr lang="ko-KR" altLang="en-US" dirty="0">
              <a:latin typeface="Eras Bold ITC" panose="020B0907030504020204" pitchFamily="34" charset="0"/>
            </a:endParaRPr>
          </a:p>
        </p:txBody>
      </p:sp>
      <p:pic>
        <p:nvPicPr>
          <p:cNvPr id="5" name="그림 4">
            <a:extLst>
              <a:ext uri="{FF2B5EF4-FFF2-40B4-BE49-F238E27FC236}">
                <a16:creationId xmlns:a16="http://schemas.microsoft.com/office/drawing/2014/main" id="{32AAF03D-F2DD-4735-90A1-8C2FE8C815DB}"/>
              </a:ext>
            </a:extLst>
          </p:cNvPr>
          <p:cNvPicPr>
            <a:picLocks noChangeAspect="1"/>
          </p:cNvPicPr>
          <p:nvPr/>
        </p:nvPicPr>
        <p:blipFill>
          <a:blip r:embed="rId2"/>
          <a:stretch>
            <a:fillRect/>
          </a:stretch>
        </p:blipFill>
        <p:spPr>
          <a:xfrm>
            <a:off x="1049839" y="2406163"/>
            <a:ext cx="4704872" cy="3178705"/>
          </a:xfrm>
          <a:prstGeom prst="rect">
            <a:avLst/>
          </a:prstGeom>
        </p:spPr>
      </p:pic>
      <p:sp>
        <p:nvSpPr>
          <p:cNvPr id="6" name="TextBox 5">
            <a:extLst>
              <a:ext uri="{FF2B5EF4-FFF2-40B4-BE49-F238E27FC236}">
                <a16:creationId xmlns:a16="http://schemas.microsoft.com/office/drawing/2014/main" id="{28D485A3-82C5-4512-8133-A798C7BD2256}"/>
              </a:ext>
            </a:extLst>
          </p:cNvPr>
          <p:cNvSpPr txBox="1"/>
          <p:nvPr/>
        </p:nvSpPr>
        <p:spPr>
          <a:xfrm>
            <a:off x="1216951" y="2036831"/>
            <a:ext cx="4909529" cy="369332"/>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Dropout : 0.8 </a:t>
            </a:r>
            <a:r>
              <a:rPr lang="ko-KR" altLang="en-US" b="0" i="0" dirty="0">
                <a:effectLst/>
                <a:latin typeface="나눔고딕" panose="020D0604000000000000" pitchFamily="50" charset="-127"/>
                <a:ea typeface="나눔고딕" panose="020D0604000000000000" pitchFamily="50" charset="-127"/>
              </a:rPr>
              <a:t>추가</a:t>
            </a:r>
            <a:endParaRPr lang="en-US" altLang="ko-KR" b="0" i="0" dirty="0">
              <a:effectLst/>
              <a:latin typeface="나눔고딕" panose="020D0604000000000000" pitchFamily="50" charset="-127"/>
              <a:ea typeface="나눔고딕" panose="020D0604000000000000" pitchFamily="50" charset="-127"/>
            </a:endParaRPr>
          </a:p>
        </p:txBody>
      </p:sp>
      <p:pic>
        <p:nvPicPr>
          <p:cNvPr id="8" name="그림 7">
            <a:extLst>
              <a:ext uri="{FF2B5EF4-FFF2-40B4-BE49-F238E27FC236}">
                <a16:creationId xmlns:a16="http://schemas.microsoft.com/office/drawing/2014/main" id="{4B7A906A-E7AA-49F9-822E-915441407B11}"/>
              </a:ext>
            </a:extLst>
          </p:cNvPr>
          <p:cNvPicPr>
            <a:picLocks noChangeAspect="1"/>
          </p:cNvPicPr>
          <p:nvPr/>
        </p:nvPicPr>
        <p:blipFill>
          <a:blip r:embed="rId3"/>
          <a:stretch>
            <a:fillRect/>
          </a:stretch>
        </p:blipFill>
        <p:spPr>
          <a:xfrm>
            <a:off x="9003021" y="199239"/>
            <a:ext cx="2048740" cy="1538121"/>
          </a:xfrm>
          <a:prstGeom prst="rect">
            <a:avLst/>
          </a:prstGeom>
        </p:spPr>
      </p:pic>
      <p:pic>
        <p:nvPicPr>
          <p:cNvPr id="10" name="그림 9">
            <a:extLst>
              <a:ext uri="{FF2B5EF4-FFF2-40B4-BE49-F238E27FC236}">
                <a16:creationId xmlns:a16="http://schemas.microsoft.com/office/drawing/2014/main" id="{948013A8-1BB5-4C63-AF9E-6A2B4B251CC7}"/>
              </a:ext>
            </a:extLst>
          </p:cNvPr>
          <p:cNvPicPr>
            <a:picLocks noChangeAspect="1"/>
          </p:cNvPicPr>
          <p:nvPr/>
        </p:nvPicPr>
        <p:blipFill>
          <a:blip r:embed="rId4"/>
          <a:stretch>
            <a:fillRect/>
          </a:stretch>
        </p:blipFill>
        <p:spPr>
          <a:xfrm>
            <a:off x="5945423" y="2406163"/>
            <a:ext cx="4978282" cy="2856448"/>
          </a:xfrm>
          <a:prstGeom prst="rect">
            <a:avLst/>
          </a:prstGeom>
        </p:spPr>
      </p:pic>
      <p:sp>
        <p:nvSpPr>
          <p:cNvPr id="11" name="TextBox 10">
            <a:extLst>
              <a:ext uri="{FF2B5EF4-FFF2-40B4-BE49-F238E27FC236}">
                <a16:creationId xmlns:a16="http://schemas.microsoft.com/office/drawing/2014/main" id="{BCB585E9-A157-46E3-B53D-C96CEAA41580}"/>
              </a:ext>
            </a:extLst>
          </p:cNvPr>
          <p:cNvSpPr txBox="1"/>
          <p:nvPr/>
        </p:nvSpPr>
        <p:spPr>
          <a:xfrm>
            <a:off x="1356259" y="5483126"/>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0.8771278262138367 </a:t>
            </a:r>
          </a:p>
          <a:p>
            <a:r>
              <a:rPr lang="en-US" altLang="ko-KR" b="0" i="0" dirty="0">
                <a:effectLst/>
                <a:latin typeface="나눔고딕" panose="020D0604000000000000" pitchFamily="50" charset="-127"/>
                <a:ea typeface="나눔고딕" panose="020D0604000000000000" pitchFamily="50" charset="-127"/>
              </a:rPr>
              <a:t>acc= 0.6973684430122375</a:t>
            </a:r>
            <a:endParaRPr lang="ko-KR" altLang="en-US" dirty="0">
              <a:latin typeface="나눔고딕" panose="020D0604000000000000" pitchFamily="50" charset="-127"/>
              <a:ea typeface="나눔고딕" panose="020D0604000000000000" pitchFamily="50" charset="-127"/>
            </a:endParaRPr>
          </a:p>
        </p:txBody>
      </p:sp>
      <p:sp>
        <p:nvSpPr>
          <p:cNvPr id="12" name="TextBox 11">
            <a:extLst>
              <a:ext uri="{FF2B5EF4-FFF2-40B4-BE49-F238E27FC236}">
                <a16:creationId xmlns:a16="http://schemas.microsoft.com/office/drawing/2014/main" id="{1AD559FF-6C5F-4164-8018-9D761716B6D3}"/>
              </a:ext>
            </a:extLst>
          </p:cNvPr>
          <p:cNvSpPr txBox="1"/>
          <p:nvPr/>
        </p:nvSpPr>
        <p:spPr>
          <a:xfrm>
            <a:off x="5893747" y="5298460"/>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18.808s/step</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873467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D1D52-AECA-4259-89F3-9247F733325F}"/>
              </a:ext>
            </a:extLst>
          </p:cNvPr>
          <p:cNvSpPr>
            <a:spLocks noGrp="1"/>
          </p:cNvSpPr>
          <p:nvPr>
            <p:ph type="title"/>
          </p:nvPr>
        </p:nvSpPr>
        <p:spPr/>
        <p:txBody>
          <a:bodyPr/>
          <a:lstStyle/>
          <a:p>
            <a:r>
              <a:rPr lang="en-US" altLang="ko-KR" dirty="0">
                <a:latin typeface="Eras Demi ITC" panose="020B0805030504020804" pitchFamily="34" charset="0"/>
              </a:rPr>
              <a:t>Optimizer</a:t>
            </a:r>
            <a:endParaRPr lang="ko-KR" altLang="en-US" dirty="0">
              <a:latin typeface="Eras Demi ITC" panose="020B0805030504020804" pitchFamily="34" charset="0"/>
            </a:endParaRPr>
          </a:p>
        </p:txBody>
      </p:sp>
      <p:sp>
        <p:nvSpPr>
          <p:cNvPr id="5" name="날짜 개체 틀 4">
            <a:extLst>
              <a:ext uri="{FF2B5EF4-FFF2-40B4-BE49-F238E27FC236}">
                <a16:creationId xmlns:a16="http://schemas.microsoft.com/office/drawing/2014/main" id="{B425A444-4966-4E1A-A97C-8EADA0F914A1}"/>
              </a:ext>
            </a:extLst>
          </p:cNvPr>
          <p:cNvSpPr>
            <a:spLocks noGrp="1"/>
          </p:cNvSpPr>
          <p:nvPr>
            <p:ph type="dt" sz="half" idx="10"/>
          </p:nvPr>
        </p:nvSpPr>
        <p:spPr/>
        <p:txBody>
          <a:bodyPr/>
          <a:lstStyle/>
          <a:p>
            <a:endParaRPr lang="en-US" dirty="0"/>
          </a:p>
        </p:txBody>
      </p:sp>
      <p:pic>
        <p:nvPicPr>
          <p:cNvPr id="10" name="내용 개체 틀 9">
            <a:extLst>
              <a:ext uri="{FF2B5EF4-FFF2-40B4-BE49-F238E27FC236}">
                <a16:creationId xmlns:a16="http://schemas.microsoft.com/office/drawing/2014/main" id="{C911C6CF-4578-40CD-8612-A9E3D61A50D7}"/>
              </a:ext>
            </a:extLst>
          </p:cNvPr>
          <p:cNvPicPr>
            <a:picLocks noGrp="1" noChangeAspect="1"/>
          </p:cNvPicPr>
          <p:nvPr>
            <p:ph sz="half" idx="1"/>
          </p:nvPr>
        </p:nvPicPr>
        <p:blipFill>
          <a:blip r:embed="rId3"/>
          <a:stretch>
            <a:fillRect/>
          </a:stretch>
        </p:blipFill>
        <p:spPr>
          <a:xfrm>
            <a:off x="1097280" y="2007388"/>
            <a:ext cx="7607950" cy="4169421"/>
          </a:xfrm>
        </p:spPr>
      </p:pic>
    </p:spTree>
    <p:extLst>
      <p:ext uri="{BB962C8B-B14F-4D97-AF65-F5344CB8AC3E}">
        <p14:creationId xmlns:p14="http://schemas.microsoft.com/office/powerpoint/2010/main" val="2184692885"/>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4FAA5-62B6-4594-AC41-4344BD0A39D3}"/>
              </a:ext>
            </a:extLst>
          </p:cNvPr>
          <p:cNvSpPr>
            <a:spLocks noGrp="1"/>
          </p:cNvSpPr>
          <p:nvPr>
            <p:ph type="title"/>
          </p:nvPr>
        </p:nvSpPr>
        <p:spPr/>
        <p:txBody>
          <a:bodyPr/>
          <a:lstStyle/>
          <a:p>
            <a:r>
              <a:rPr lang="en-US" altLang="ko-KR" dirty="0">
                <a:latin typeface="Eras Bold ITC" panose="020B0907030504020204" pitchFamily="34" charset="0"/>
              </a:rPr>
              <a:t>EfficientNetB2 / </a:t>
            </a:r>
            <a:r>
              <a:rPr lang="en-US" altLang="ko-KR" dirty="0" err="1">
                <a:latin typeface="Eras Bold ITC" panose="020B0907030504020204" pitchFamily="34" charset="0"/>
              </a:rPr>
              <a:t>AdaGrad</a:t>
            </a:r>
            <a:endParaRPr lang="ko-KR" altLang="en-US" dirty="0">
              <a:latin typeface="Eras Bold ITC" panose="020B0907030504020204" pitchFamily="34" charset="0"/>
            </a:endParaRPr>
          </a:p>
        </p:txBody>
      </p:sp>
      <p:sp>
        <p:nvSpPr>
          <p:cNvPr id="3" name="날짜 개체 틀 2">
            <a:extLst>
              <a:ext uri="{FF2B5EF4-FFF2-40B4-BE49-F238E27FC236}">
                <a16:creationId xmlns:a16="http://schemas.microsoft.com/office/drawing/2014/main" id="{0D447CA9-4E26-442D-B6E5-17EACF9C8D4D}"/>
              </a:ext>
            </a:extLst>
          </p:cNvPr>
          <p:cNvSpPr>
            <a:spLocks noGrp="1"/>
          </p:cNvSpPr>
          <p:nvPr>
            <p:ph type="dt" sz="half" idx="10"/>
          </p:nvPr>
        </p:nvSpPr>
        <p:spPr/>
        <p:txBody>
          <a:bodyPr/>
          <a:lstStyle/>
          <a:p>
            <a:endParaRPr lang="en-US" dirty="0"/>
          </a:p>
        </p:txBody>
      </p:sp>
      <p:pic>
        <p:nvPicPr>
          <p:cNvPr id="7" name="그림 6">
            <a:extLst>
              <a:ext uri="{FF2B5EF4-FFF2-40B4-BE49-F238E27FC236}">
                <a16:creationId xmlns:a16="http://schemas.microsoft.com/office/drawing/2014/main" id="{AE6127AC-545A-45B4-9D11-D410B71731A3}"/>
              </a:ext>
            </a:extLst>
          </p:cNvPr>
          <p:cNvPicPr>
            <a:picLocks noChangeAspect="1"/>
          </p:cNvPicPr>
          <p:nvPr/>
        </p:nvPicPr>
        <p:blipFill>
          <a:blip r:embed="rId2"/>
          <a:stretch>
            <a:fillRect/>
          </a:stretch>
        </p:blipFill>
        <p:spPr>
          <a:xfrm>
            <a:off x="6096000" y="2484728"/>
            <a:ext cx="4902575" cy="2827500"/>
          </a:xfrm>
          <a:prstGeom prst="rect">
            <a:avLst/>
          </a:prstGeom>
        </p:spPr>
      </p:pic>
      <p:pic>
        <p:nvPicPr>
          <p:cNvPr id="9" name="그림 8">
            <a:extLst>
              <a:ext uri="{FF2B5EF4-FFF2-40B4-BE49-F238E27FC236}">
                <a16:creationId xmlns:a16="http://schemas.microsoft.com/office/drawing/2014/main" id="{8DB2369C-ECE8-4DB0-A42B-1DE5FC4184EF}"/>
              </a:ext>
            </a:extLst>
          </p:cNvPr>
          <p:cNvPicPr>
            <a:picLocks noChangeAspect="1"/>
          </p:cNvPicPr>
          <p:nvPr/>
        </p:nvPicPr>
        <p:blipFill>
          <a:blip r:embed="rId3"/>
          <a:stretch>
            <a:fillRect/>
          </a:stretch>
        </p:blipFill>
        <p:spPr>
          <a:xfrm>
            <a:off x="1193425" y="2406773"/>
            <a:ext cx="4635372" cy="3076353"/>
          </a:xfrm>
          <a:prstGeom prst="rect">
            <a:avLst/>
          </a:prstGeom>
        </p:spPr>
      </p:pic>
      <p:sp>
        <p:nvSpPr>
          <p:cNvPr id="10" name="TextBox 9">
            <a:extLst>
              <a:ext uri="{FF2B5EF4-FFF2-40B4-BE49-F238E27FC236}">
                <a16:creationId xmlns:a16="http://schemas.microsoft.com/office/drawing/2014/main" id="{EDFC571B-37E1-4B96-A1A3-2B1EECD670C4}"/>
              </a:ext>
            </a:extLst>
          </p:cNvPr>
          <p:cNvSpPr txBox="1"/>
          <p:nvPr/>
        </p:nvSpPr>
        <p:spPr>
          <a:xfrm>
            <a:off x="1216951" y="2036831"/>
            <a:ext cx="4909529" cy="369332"/>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Dropout : 0.8 </a:t>
            </a:r>
            <a:r>
              <a:rPr lang="ko-KR" altLang="en-US" b="0" i="0" dirty="0">
                <a:effectLst/>
                <a:latin typeface="나눔고딕" panose="020D0604000000000000" pitchFamily="50" charset="-127"/>
                <a:ea typeface="나눔고딕" panose="020D0604000000000000" pitchFamily="50" charset="-127"/>
              </a:rPr>
              <a:t>추가</a:t>
            </a:r>
            <a:endParaRPr lang="en-US" altLang="ko-KR" b="0" i="0" dirty="0">
              <a:effectLst/>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D00BCB32-9277-4018-B5D8-67E91C5A5B76}"/>
              </a:ext>
            </a:extLst>
          </p:cNvPr>
          <p:cNvSpPr txBox="1"/>
          <p:nvPr/>
        </p:nvSpPr>
        <p:spPr>
          <a:xfrm>
            <a:off x="1534229" y="5491542"/>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1.250618815422058 </a:t>
            </a:r>
          </a:p>
          <a:p>
            <a:r>
              <a:rPr lang="en-US" altLang="ko-KR" b="0" i="0" dirty="0">
                <a:effectLst/>
                <a:latin typeface="나눔고딕" panose="020D0604000000000000" pitchFamily="50" charset="-127"/>
                <a:ea typeface="나눔고딕" panose="020D0604000000000000" pitchFamily="50" charset="-127"/>
              </a:rPr>
              <a:t>acc= 0.6644737124443054</a:t>
            </a:r>
            <a:endParaRPr lang="ko-KR" altLang="en-US" dirty="0">
              <a:latin typeface="나눔고딕" panose="020D0604000000000000" pitchFamily="50" charset="-127"/>
              <a:ea typeface="나눔고딕" panose="020D0604000000000000" pitchFamily="50" charset="-127"/>
            </a:endParaRPr>
          </a:p>
        </p:txBody>
      </p:sp>
      <p:sp>
        <p:nvSpPr>
          <p:cNvPr id="12" name="TextBox 11">
            <a:extLst>
              <a:ext uri="{FF2B5EF4-FFF2-40B4-BE49-F238E27FC236}">
                <a16:creationId xmlns:a16="http://schemas.microsoft.com/office/drawing/2014/main" id="{FF2F5024-E771-4384-94C9-C736FC26D1D5}"/>
              </a:ext>
            </a:extLst>
          </p:cNvPr>
          <p:cNvSpPr txBox="1"/>
          <p:nvPr/>
        </p:nvSpPr>
        <p:spPr>
          <a:xfrm>
            <a:off x="6185599" y="5436959"/>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20.930s/step</a:t>
            </a:r>
            <a:endParaRPr lang="en-US" altLang="ko-KR" b="0" i="0" dirty="0">
              <a:effectLst/>
              <a:latin typeface="나눔고딕" panose="020D0604000000000000" pitchFamily="50" charset="-127"/>
              <a:ea typeface="나눔고딕" panose="020D0604000000000000" pitchFamily="50" charset="-127"/>
            </a:endParaRPr>
          </a:p>
        </p:txBody>
      </p:sp>
      <p:pic>
        <p:nvPicPr>
          <p:cNvPr id="14" name="그림 13">
            <a:extLst>
              <a:ext uri="{FF2B5EF4-FFF2-40B4-BE49-F238E27FC236}">
                <a16:creationId xmlns:a16="http://schemas.microsoft.com/office/drawing/2014/main" id="{32111F6E-9048-49A2-A618-3D06BCFAD001}"/>
              </a:ext>
            </a:extLst>
          </p:cNvPr>
          <p:cNvPicPr>
            <a:picLocks noChangeAspect="1"/>
          </p:cNvPicPr>
          <p:nvPr/>
        </p:nvPicPr>
        <p:blipFill>
          <a:blip r:embed="rId4"/>
          <a:stretch>
            <a:fillRect/>
          </a:stretch>
        </p:blipFill>
        <p:spPr>
          <a:xfrm>
            <a:off x="8918149" y="398879"/>
            <a:ext cx="2176571" cy="1348989"/>
          </a:xfrm>
          <a:prstGeom prst="rect">
            <a:avLst/>
          </a:prstGeom>
        </p:spPr>
      </p:pic>
    </p:spTree>
    <p:extLst>
      <p:ext uri="{BB962C8B-B14F-4D97-AF65-F5344CB8AC3E}">
        <p14:creationId xmlns:p14="http://schemas.microsoft.com/office/powerpoint/2010/main" val="140691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0DB610-5D75-46E6-B51F-54CD591F4D92}"/>
              </a:ext>
            </a:extLst>
          </p:cNvPr>
          <p:cNvSpPr>
            <a:spLocks noGrp="1"/>
          </p:cNvSpPr>
          <p:nvPr>
            <p:ph type="title"/>
          </p:nvPr>
        </p:nvSpPr>
        <p:spPr/>
        <p:txBody>
          <a:bodyPr/>
          <a:lstStyle/>
          <a:p>
            <a:r>
              <a:rPr lang="en-US" altLang="ko-KR" dirty="0">
                <a:latin typeface="Eras Bold ITC" panose="020B0907030504020204" pitchFamily="34" charset="0"/>
              </a:rPr>
              <a:t>EfficientNetB2 / SGD</a:t>
            </a:r>
            <a:endParaRPr lang="ko-KR" altLang="en-US" dirty="0">
              <a:latin typeface="Eras Bold ITC" panose="020B0907030504020204" pitchFamily="34" charset="0"/>
            </a:endParaRPr>
          </a:p>
        </p:txBody>
      </p:sp>
      <p:pic>
        <p:nvPicPr>
          <p:cNvPr id="5" name="그림 4">
            <a:extLst>
              <a:ext uri="{FF2B5EF4-FFF2-40B4-BE49-F238E27FC236}">
                <a16:creationId xmlns:a16="http://schemas.microsoft.com/office/drawing/2014/main" id="{F6B18DCB-D6D0-4EDF-9E03-0D4FC49EEBCE}"/>
              </a:ext>
            </a:extLst>
          </p:cNvPr>
          <p:cNvPicPr>
            <a:picLocks noChangeAspect="1"/>
          </p:cNvPicPr>
          <p:nvPr/>
        </p:nvPicPr>
        <p:blipFill>
          <a:blip r:embed="rId2"/>
          <a:stretch>
            <a:fillRect/>
          </a:stretch>
        </p:blipFill>
        <p:spPr>
          <a:xfrm>
            <a:off x="5855058" y="2291778"/>
            <a:ext cx="5300622" cy="3083799"/>
          </a:xfrm>
          <a:prstGeom prst="rect">
            <a:avLst/>
          </a:prstGeom>
        </p:spPr>
      </p:pic>
      <p:sp>
        <p:nvSpPr>
          <p:cNvPr id="6" name="TextBox 5">
            <a:extLst>
              <a:ext uri="{FF2B5EF4-FFF2-40B4-BE49-F238E27FC236}">
                <a16:creationId xmlns:a16="http://schemas.microsoft.com/office/drawing/2014/main" id="{CB67E1F1-8C3E-438B-AB34-4701631DF9EA}"/>
              </a:ext>
            </a:extLst>
          </p:cNvPr>
          <p:cNvSpPr txBox="1"/>
          <p:nvPr/>
        </p:nvSpPr>
        <p:spPr>
          <a:xfrm>
            <a:off x="1216951" y="2036831"/>
            <a:ext cx="4909529" cy="369332"/>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Dropout : 0.8 </a:t>
            </a:r>
            <a:r>
              <a:rPr lang="ko-KR" altLang="en-US" b="0" i="0" dirty="0">
                <a:effectLst/>
                <a:latin typeface="나눔고딕" panose="020D0604000000000000" pitchFamily="50" charset="-127"/>
                <a:ea typeface="나눔고딕" panose="020D0604000000000000" pitchFamily="50" charset="-127"/>
              </a:rPr>
              <a:t>추가</a:t>
            </a:r>
            <a:endParaRPr lang="en-US" altLang="ko-KR" b="0" i="0" dirty="0">
              <a:effectLst/>
              <a:latin typeface="나눔고딕" panose="020D0604000000000000" pitchFamily="50" charset="-127"/>
              <a:ea typeface="나눔고딕" panose="020D0604000000000000" pitchFamily="50" charset="-127"/>
            </a:endParaRPr>
          </a:p>
        </p:txBody>
      </p:sp>
      <p:pic>
        <p:nvPicPr>
          <p:cNvPr id="8" name="그림 7">
            <a:extLst>
              <a:ext uri="{FF2B5EF4-FFF2-40B4-BE49-F238E27FC236}">
                <a16:creationId xmlns:a16="http://schemas.microsoft.com/office/drawing/2014/main" id="{8122BBFD-7402-4CEC-B0F7-9D348806858F}"/>
              </a:ext>
            </a:extLst>
          </p:cNvPr>
          <p:cNvPicPr>
            <a:picLocks noChangeAspect="1"/>
          </p:cNvPicPr>
          <p:nvPr/>
        </p:nvPicPr>
        <p:blipFill>
          <a:blip r:embed="rId3"/>
          <a:stretch>
            <a:fillRect/>
          </a:stretch>
        </p:blipFill>
        <p:spPr>
          <a:xfrm>
            <a:off x="1149445" y="2406163"/>
            <a:ext cx="4572084" cy="2969414"/>
          </a:xfrm>
          <a:prstGeom prst="rect">
            <a:avLst/>
          </a:prstGeom>
        </p:spPr>
      </p:pic>
      <p:sp>
        <p:nvSpPr>
          <p:cNvPr id="9" name="TextBox 8">
            <a:extLst>
              <a:ext uri="{FF2B5EF4-FFF2-40B4-BE49-F238E27FC236}">
                <a16:creationId xmlns:a16="http://schemas.microsoft.com/office/drawing/2014/main" id="{BCCAE867-7F37-4A62-98BA-63754A751CB8}"/>
              </a:ext>
            </a:extLst>
          </p:cNvPr>
          <p:cNvSpPr txBox="1"/>
          <p:nvPr/>
        </p:nvSpPr>
        <p:spPr>
          <a:xfrm>
            <a:off x="1478997" y="5491041"/>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0.8241470456123352 </a:t>
            </a:r>
          </a:p>
          <a:p>
            <a:r>
              <a:rPr lang="en-US" altLang="ko-KR" b="0" i="0" dirty="0">
                <a:effectLst/>
                <a:latin typeface="나눔고딕" panose="020D0604000000000000" pitchFamily="50" charset="-127"/>
                <a:ea typeface="나눔고딕" panose="020D0604000000000000" pitchFamily="50" charset="-127"/>
              </a:rPr>
              <a:t>acc= 0.6973684430122375</a:t>
            </a:r>
            <a:endParaRPr lang="ko-KR" altLang="en-US" dirty="0">
              <a:latin typeface="나눔고딕" panose="020D0604000000000000" pitchFamily="50" charset="-127"/>
              <a:ea typeface="나눔고딕" panose="020D0604000000000000" pitchFamily="50" charset="-127"/>
            </a:endParaRPr>
          </a:p>
        </p:txBody>
      </p:sp>
      <p:sp>
        <p:nvSpPr>
          <p:cNvPr id="10" name="TextBox 9">
            <a:extLst>
              <a:ext uri="{FF2B5EF4-FFF2-40B4-BE49-F238E27FC236}">
                <a16:creationId xmlns:a16="http://schemas.microsoft.com/office/drawing/2014/main" id="{E37B0FE3-9202-4DAF-ACC8-E545A853C7A8}"/>
              </a:ext>
            </a:extLst>
          </p:cNvPr>
          <p:cNvSpPr txBox="1"/>
          <p:nvPr/>
        </p:nvSpPr>
        <p:spPr>
          <a:xfrm>
            <a:off x="5855058" y="5444874"/>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18.800s/step</a:t>
            </a:r>
            <a:endParaRPr lang="en-US" altLang="ko-KR" b="0" i="0" dirty="0">
              <a:effectLst/>
              <a:latin typeface="나눔고딕" panose="020D0604000000000000" pitchFamily="50" charset="-127"/>
              <a:ea typeface="나눔고딕" panose="020D0604000000000000" pitchFamily="50" charset="-127"/>
            </a:endParaRPr>
          </a:p>
        </p:txBody>
      </p:sp>
      <p:pic>
        <p:nvPicPr>
          <p:cNvPr id="13" name="그림 12">
            <a:extLst>
              <a:ext uri="{FF2B5EF4-FFF2-40B4-BE49-F238E27FC236}">
                <a16:creationId xmlns:a16="http://schemas.microsoft.com/office/drawing/2014/main" id="{F76F7EEA-A5F9-4C07-85A5-463CD7136E7D}"/>
              </a:ext>
            </a:extLst>
          </p:cNvPr>
          <p:cNvPicPr>
            <a:picLocks noChangeAspect="1"/>
          </p:cNvPicPr>
          <p:nvPr/>
        </p:nvPicPr>
        <p:blipFill>
          <a:blip r:embed="rId4"/>
          <a:stretch>
            <a:fillRect/>
          </a:stretch>
        </p:blipFill>
        <p:spPr>
          <a:xfrm>
            <a:off x="8623301" y="216139"/>
            <a:ext cx="2471420" cy="1531730"/>
          </a:xfrm>
          <a:prstGeom prst="rect">
            <a:avLst/>
          </a:prstGeom>
        </p:spPr>
      </p:pic>
    </p:spTree>
    <p:extLst>
      <p:ext uri="{BB962C8B-B14F-4D97-AF65-F5344CB8AC3E}">
        <p14:creationId xmlns:p14="http://schemas.microsoft.com/office/powerpoint/2010/main" val="47140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CA84D4-2E7A-4F03-AD6A-01F74F580A38}"/>
              </a:ext>
            </a:extLst>
          </p:cNvPr>
          <p:cNvSpPr>
            <a:spLocks noGrp="1"/>
          </p:cNvSpPr>
          <p:nvPr>
            <p:ph type="title"/>
          </p:nvPr>
        </p:nvSpPr>
        <p:spPr/>
        <p:txBody>
          <a:bodyPr/>
          <a:lstStyle/>
          <a:p>
            <a:r>
              <a:rPr lang="en-US" altLang="ko-KR" dirty="0">
                <a:latin typeface="Eras Bold ITC" panose="020B0907030504020204" pitchFamily="34" charset="0"/>
              </a:rPr>
              <a:t>EfficientNetB2 / Adam</a:t>
            </a:r>
            <a:endParaRPr lang="ko-KR" altLang="en-US" dirty="0">
              <a:latin typeface="Eras Bold ITC" panose="020B0907030504020204" pitchFamily="34" charset="0"/>
            </a:endParaRPr>
          </a:p>
        </p:txBody>
      </p:sp>
      <p:sp>
        <p:nvSpPr>
          <p:cNvPr id="3" name="날짜 개체 틀 2">
            <a:extLst>
              <a:ext uri="{FF2B5EF4-FFF2-40B4-BE49-F238E27FC236}">
                <a16:creationId xmlns:a16="http://schemas.microsoft.com/office/drawing/2014/main" id="{C9F7EB5E-0E18-4C84-A373-BBB5FE68B81C}"/>
              </a:ext>
            </a:extLst>
          </p:cNvPr>
          <p:cNvSpPr>
            <a:spLocks noGrp="1"/>
          </p:cNvSpPr>
          <p:nvPr>
            <p:ph type="dt" sz="half" idx="10"/>
          </p:nvPr>
        </p:nvSpPr>
        <p:spPr/>
        <p:txBody>
          <a:bodyPr/>
          <a:lstStyle/>
          <a:p>
            <a:endParaRPr lang="en-US" dirty="0"/>
          </a:p>
        </p:txBody>
      </p:sp>
      <p:sp>
        <p:nvSpPr>
          <p:cNvPr id="4" name="TextBox 3">
            <a:extLst>
              <a:ext uri="{FF2B5EF4-FFF2-40B4-BE49-F238E27FC236}">
                <a16:creationId xmlns:a16="http://schemas.microsoft.com/office/drawing/2014/main" id="{0AE125B7-9D31-4CF9-BBF8-804185C617B6}"/>
              </a:ext>
            </a:extLst>
          </p:cNvPr>
          <p:cNvSpPr txBox="1"/>
          <p:nvPr/>
        </p:nvSpPr>
        <p:spPr>
          <a:xfrm>
            <a:off x="1216951" y="2036831"/>
            <a:ext cx="4909529" cy="369332"/>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Dropout : 0.8 </a:t>
            </a:r>
            <a:r>
              <a:rPr lang="ko-KR" altLang="en-US" b="0" i="0" dirty="0">
                <a:effectLst/>
                <a:latin typeface="나눔고딕" panose="020D0604000000000000" pitchFamily="50" charset="-127"/>
                <a:ea typeface="나눔고딕" panose="020D0604000000000000" pitchFamily="50" charset="-127"/>
              </a:rPr>
              <a:t>추가</a:t>
            </a:r>
            <a:endParaRPr lang="en-US" altLang="ko-KR" b="0" i="0" dirty="0">
              <a:effectLst/>
              <a:latin typeface="나눔고딕" panose="020D0604000000000000" pitchFamily="50" charset="-127"/>
              <a:ea typeface="나눔고딕" panose="020D0604000000000000" pitchFamily="50" charset="-127"/>
            </a:endParaRPr>
          </a:p>
        </p:txBody>
      </p:sp>
      <p:pic>
        <p:nvPicPr>
          <p:cNvPr id="5" name="그림 4">
            <a:extLst>
              <a:ext uri="{FF2B5EF4-FFF2-40B4-BE49-F238E27FC236}">
                <a16:creationId xmlns:a16="http://schemas.microsoft.com/office/drawing/2014/main" id="{A155397E-3955-4938-A6BA-3A7228BE36E6}"/>
              </a:ext>
            </a:extLst>
          </p:cNvPr>
          <p:cNvPicPr>
            <a:picLocks noChangeAspect="1"/>
          </p:cNvPicPr>
          <p:nvPr/>
        </p:nvPicPr>
        <p:blipFill>
          <a:blip r:embed="rId2"/>
          <a:stretch>
            <a:fillRect/>
          </a:stretch>
        </p:blipFill>
        <p:spPr>
          <a:xfrm>
            <a:off x="8493201" y="240742"/>
            <a:ext cx="2547620" cy="1578957"/>
          </a:xfrm>
          <a:prstGeom prst="rect">
            <a:avLst/>
          </a:prstGeom>
        </p:spPr>
      </p:pic>
      <p:pic>
        <p:nvPicPr>
          <p:cNvPr id="7" name="그림 6">
            <a:extLst>
              <a:ext uri="{FF2B5EF4-FFF2-40B4-BE49-F238E27FC236}">
                <a16:creationId xmlns:a16="http://schemas.microsoft.com/office/drawing/2014/main" id="{21A14BAD-9986-44E3-935D-6D960A1285EC}"/>
              </a:ext>
            </a:extLst>
          </p:cNvPr>
          <p:cNvPicPr>
            <a:picLocks noChangeAspect="1"/>
          </p:cNvPicPr>
          <p:nvPr/>
        </p:nvPicPr>
        <p:blipFill>
          <a:blip r:embed="rId3"/>
          <a:stretch>
            <a:fillRect/>
          </a:stretch>
        </p:blipFill>
        <p:spPr>
          <a:xfrm>
            <a:off x="5903705" y="2406164"/>
            <a:ext cx="5137116" cy="2950062"/>
          </a:xfrm>
          <a:prstGeom prst="rect">
            <a:avLst/>
          </a:prstGeom>
        </p:spPr>
      </p:pic>
      <p:pic>
        <p:nvPicPr>
          <p:cNvPr id="9" name="그림 8">
            <a:extLst>
              <a:ext uri="{FF2B5EF4-FFF2-40B4-BE49-F238E27FC236}">
                <a16:creationId xmlns:a16="http://schemas.microsoft.com/office/drawing/2014/main" id="{AEFDFB47-7177-41D4-A55A-E1867AE3CDC0}"/>
              </a:ext>
            </a:extLst>
          </p:cNvPr>
          <p:cNvPicPr>
            <a:picLocks noChangeAspect="1"/>
          </p:cNvPicPr>
          <p:nvPr/>
        </p:nvPicPr>
        <p:blipFill>
          <a:blip r:embed="rId4"/>
          <a:stretch>
            <a:fillRect/>
          </a:stretch>
        </p:blipFill>
        <p:spPr>
          <a:xfrm>
            <a:off x="1216951" y="2459008"/>
            <a:ext cx="4383749" cy="2946454"/>
          </a:xfrm>
          <a:prstGeom prst="rect">
            <a:avLst/>
          </a:prstGeom>
        </p:spPr>
      </p:pic>
      <p:sp>
        <p:nvSpPr>
          <p:cNvPr id="10" name="TextBox 9">
            <a:extLst>
              <a:ext uri="{FF2B5EF4-FFF2-40B4-BE49-F238E27FC236}">
                <a16:creationId xmlns:a16="http://schemas.microsoft.com/office/drawing/2014/main" id="{A393BC61-6DE1-4AAF-AB7A-66202E530305}"/>
              </a:ext>
            </a:extLst>
          </p:cNvPr>
          <p:cNvSpPr txBox="1"/>
          <p:nvPr/>
        </p:nvSpPr>
        <p:spPr>
          <a:xfrm>
            <a:off x="1478997" y="5491041"/>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0.7280557751655579 </a:t>
            </a:r>
          </a:p>
          <a:p>
            <a:r>
              <a:rPr lang="en-US" altLang="ko-KR" b="0" i="0" dirty="0">
                <a:effectLst/>
                <a:latin typeface="나눔고딕" panose="020D0604000000000000" pitchFamily="50" charset="-127"/>
                <a:ea typeface="나눔고딕" panose="020D0604000000000000" pitchFamily="50" charset="-127"/>
              </a:rPr>
              <a:t>acc= 0.7697368264198303</a:t>
            </a:r>
            <a:endParaRPr lang="ko-KR" altLang="en-US" dirty="0">
              <a:latin typeface="나눔고딕" panose="020D0604000000000000" pitchFamily="50" charset="-127"/>
              <a:ea typeface="나눔고딕" panose="020D0604000000000000" pitchFamily="50" charset="-127"/>
            </a:endParaRPr>
          </a:p>
        </p:txBody>
      </p:sp>
      <p:sp>
        <p:nvSpPr>
          <p:cNvPr id="11" name="TextBox 10">
            <a:extLst>
              <a:ext uri="{FF2B5EF4-FFF2-40B4-BE49-F238E27FC236}">
                <a16:creationId xmlns:a16="http://schemas.microsoft.com/office/drawing/2014/main" id="{CF5509BD-4515-425D-ADEF-98E2E5E3899D}"/>
              </a:ext>
            </a:extLst>
          </p:cNvPr>
          <p:cNvSpPr txBox="1"/>
          <p:nvPr/>
        </p:nvSpPr>
        <p:spPr>
          <a:xfrm>
            <a:off x="5995727" y="5491041"/>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18.800s/step</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06551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날짜 개체 틀 2">
            <a:extLst>
              <a:ext uri="{FF2B5EF4-FFF2-40B4-BE49-F238E27FC236}">
                <a16:creationId xmlns:a16="http://schemas.microsoft.com/office/drawing/2014/main" id="{6C453AF9-0E35-49CD-B651-71D612087783}"/>
              </a:ext>
            </a:extLst>
          </p:cNvPr>
          <p:cNvSpPr>
            <a:spLocks noGrp="1"/>
          </p:cNvSpPr>
          <p:nvPr>
            <p:ph type="dt" sz="half" idx="10"/>
          </p:nvPr>
        </p:nvSpPr>
        <p:spPr/>
        <p:txBody>
          <a:bodyPr/>
          <a:lstStyle/>
          <a:p>
            <a:fld id="{BF7F4B7E-283A-49B6-A8FE-0DB2A9FA74AB}" type="datetime1">
              <a:rPr lang="ko-KR" altLang="en-US" smtClean="0"/>
              <a:t>2022-01-22</a:t>
            </a:fld>
            <a:endParaRPr lang="en-US" dirty="0"/>
          </a:p>
        </p:txBody>
      </p:sp>
      <p:sp>
        <p:nvSpPr>
          <p:cNvPr id="4" name="제목 1">
            <a:extLst>
              <a:ext uri="{FF2B5EF4-FFF2-40B4-BE49-F238E27FC236}">
                <a16:creationId xmlns:a16="http://schemas.microsoft.com/office/drawing/2014/main" id="{05796B91-3558-4D15-8DCB-F54C3BC7DD00}"/>
              </a:ext>
            </a:extLst>
          </p:cNvPr>
          <p:cNvSpPr>
            <a:spLocks noGrp="1"/>
          </p:cNvSpPr>
          <p:nvPr>
            <p:ph type="title"/>
          </p:nvPr>
        </p:nvSpPr>
        <p:spPr>
          <a:xfrm>
            <a:off x="1096963" y="287338"/>
            <a:ext cx="10058400" cy="1449387"/>
          </a:xfrm>
        </p:spPr>
        <p:txBody>
          <a:bodyPr/>
          <a:lstStyle/>
          <a:p>
            <a:r>
              <a:rPr lang="en-US" altLang="ko-KR" dirty="0">
                <a:latin typeface="Eras Bold ITC" panose="020B0907030504020204" pitchFamily="34" charset="0"/>
              </a:rPr>
              <a:t>EfficientNetB4 / Adam</a:t>
            </a:r>
            <a:endParaRPr lang="ko-KR" altLang="en-US" dirty="0">
              <a:latin typeface="Eras Bold ITC" panose="020B0907030504020204" pitchFamily="34" charset="0"/>
            </a:endParaRPr>
          </a:p>
        </p:txBody>
      </p:sp>
      <p:pic>
        <p:nvPicPr>
          <p:cNvPr id="6" name="그림 5">
            <a:extLst>
              <a:ext uri="{FF2B5EF4-FFF2-40B4-BE49-F238E27FC236}">
                <a16:creationId xmlns:a16="http://schemas.microsoft.com/office/drawing/2014/main" id="{2822F3A8-AC56-4160-A49F-B4800F898414}"/>
              </a:ext>
            </a:extLst>
          </p:cNvPr>
          <p:cNvPicPr>
            <a:picLocks noChangeAspect="1"/>
          </p:cNvPicPr>
          <p:nvPr/>
        </p:nvPicPr>
        <p:blipFill>
          <a:blip r:embed="rId2"/>
          <a:stretch>
            <a:fillRect/>
          </a:stretch>
        </p:blipFill>
        <p:spPr>
          <a:xfrm>
            <a:off x="8420100" y="137338"/>
            <a:ext cx="2584850" cy="1640662"/>
          </a:xfrm>
          <a:prstGeom prst="rect">
            <a:avLst/>
          </a:prstGeom>
        </p:spPr>
      </p:pic>
      <p:pic>
        <p:nvPicPr>
          <p:cNvPr id="8" name="그림 7">
            <a:extLst>
              <a:ext uri="{FF2B5EF4-FFF2-40B4-BE49-F238E27FC236}">
                <a16:creationId xmlns:a16="http://schemas.microsoft.com/office/drawing/2014/main" id="{77241874-5E8A-4054-9F5B-111D185BA3F6}"/>
              </a:ext>
            </a:extLst>
          </p:cNvPr>
          <p:cNvPicPr>
            <a:picLocks noChangeAspect="1"/>
          </p:cNvPicPr>
          <p:nvPr/>
        </p:nvPicPr>
        <p:blipFill>
          <a:blip r:embed="rId3"/>
          <a:stretch>
            <a:fillRect/>
          </a:stretch>
        </p:blipFill>
        <p:spPr>
          <a:xfrm>
            <a:off x="5980840" y="2432814"/>
            <a:ext cx="5024110" cy="2895601"/>
          </a:xfrm>
          <a:prstGeom prst="rect">
            <a:avLst/>
          </a:prstGeom>
        </p:spPr>
      </p:pic>
      <p:pic>
        <p:nvPicPr>
          <p:cNvPr id="10" name="그림 9">
            <a:extLst>
              <a:ext uri="{FF2B5EF4-FFF2-40B4-BE49-F238E27FC236}">
                <a16:creationId xmlns:a16="http://schemas.microsoft.com/office/drawing/2014/main" id="{DD55E8D5-2418-46C9-9043-ED4535A766C2}"/>
              </a:ext>
            </a:extLst>
          </p:cNvPr>
          <p:cNvPicPr>
            <a:picLocks noChangeAspect="1"/>
          </p:cNvPicPr>
          <p:nvPr/>
        </p:nvPicPr>
        <p:blipFill>
          <a:blip r:embed="rId4"/>
          <a:stretch>
            <a:fillRect/>
          </a:stretch>
        </p:blipFill>
        <p:spPr>
          <a:xfrm>
            <a:off x="1216951" y="2402904"/>
            <a:ext cx="4539904" cy="3079750"/>
          </a:xfrm>
          <a:prstGeom prst="rect">
            <a:avLst/>
          </a:prstGeom>
        </p:spPr>
      </p:pic>
      <p:sp>
        <p:nvSpPr>
          <p:cNvPr id="11" name="TextBox 10">
            <a:extLst>
              <a:ext uri="{FF2B5EF4-FFF2-40B4-BE49-F238E27FC236}">
                <a16:creationId xmlns:a16="http://schemas.microsoft.com/office/drawing/2014/main" id="{50629A98-3034-4C03-93BE-ACAA05E1E935}"/>
              </a:ext>
            </a:extLst>
          </p:cNvPr>
          <p:cNvSpPr txBox="1"/>
          <p:nvPr/>
        </p:nvSpPr>
        <p:spPr>
          <a:xfrm>
            <a:off x="1453597" y="5525183"/>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0.689367413520813 </a:t>
            </a:r>
          </a:p>
          <a:p>
            <a:r>
              <a:rPr lang="en-US" altLang="ko-KR" b="0" i="0" dirty="0">
                <a:effectLst/>
                <a:latin typeface="나눔고딕" panose="020D0604000000000000" pitchFamily="50" charset="-127"/>
                <a:ea typeface="나눔고딕" panose="020D0604000000000000" pitchFamily="50" charset="-127"/>
              </a:rPr>
              <a:t>acc= 0.6842105388641357</a:t>
            </a:r>
            <a:endParaRPr lang="ko-KR" altLang="en-US" dirty="0">
              <a:latin typeface="나눔고딕" panose="020D0604000000000000" pitchFamily="50" charset="-127"/>
              <a:ea typeface="나눔고딕" panose="020D0604000000000000" pitchFamily="50" charset="-127"/>
            </a:endParaRPr>
          </a:p>
        </p:txBody>
      </p:sp>
      <p:sp>
        <p:nvSpPr>
          <p:cNvPr id="12" name="TextBox 11">
            <a:extLst>
              <a:ext uri="{FF2B5EF4-FFF2-40B4-BE49-F238E27FC236}">
                <a16:creationId xmlns:a16="http://schemas.microsoft.com/office/drawing/2014/main" id="{3DD74A18-5872-4D9D-8330-DFE2C8A0D045}"/>
              </a:ext>
            </a:extLst>
          </p:cNvPr>
          <p:cNvSpPr txBox="1"/>
          <p:nvPr/>
        </p:nvSpPr>
        <p:spPr>
          <a:xfrm>
            <a:off x="6038130" y="5440124"/>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18.830s/step</a:t>
            </a:r>
            <a:endParaRPr lang="en-US" altLang="ko-KR" b="0" i="0" dirty="0">
              <a:effectLst/>
              <a:latin typeface="나눔고딕" panose="020D0604000000000000" pitchFamily="50" charset="-127"/>
              <a:ea typeface="나눔고딕" panose="020D0604000000000000" pitchFamily="50" charset="-127"/>
            </a:endParaRPr>
          </a:p>
        </p:txBody>
      </p:sp>
      <p:sp>
        <p:nvSpPr>
          <p:cNvPr id="13" name="TextBox 12">
            <a:extLst>
              <a:ext uri="{FF2B5EF4-FFF2-40B4-BE49-F238E27FC236}">
                <a16:creationId xmlns:a16="http://schemas.microsoft.com/office/drawing/2014/main" id="{4EF2C038-3961-4DD5-9C1E-E0786B35ADB0}"/>
              </a:ext>
            </a:extLst>
          </p:cNvPr>
          <p:cNvSpPr txBox="1"/>
          <p:nvPr/>
        </p:nvSpPr>
        <p:spPr>
          <a:xfrm>
            <a:off x="1216951" y="2036831"/>
            <a:ext cx="4909529" cy="369332"/>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Dropout : 0.8 </a:t>
            </a:r>
            <a:r>
              <a:rPr lang="ko-KR" altLang="en-US" b="0" i="0" dirty="0">
                <a:effectLst/>
                <a:latin typeface="나눔고딕" panose="020D0604000000000000" pitchFamily="50" charset="-127"/>
                <a:ea typeface="나눔고딕" panose="020D0604000000000000" pitchFamily="50" charset="-127"/>
              </a:rPr>
              <a:t>추가</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909183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날짜 개체 틀 2">
            <a:extLst>
              <a:ext uri="{FF2B5EF4-FFF2-40B4-BE49-F238E27FC236}">
                <a16:creationId xmlns:a16="http://schemas.microsoft.com/office/drawing/2014/main" id="{D69719C9-559F-4207-A3F3-9475AD3C2234}"/>
              </a:ext>
            </a:extLst>
          </p:cNvPr>
          <p:cNvSpPr>
            <a:spLocks noGrp="1"/>
          </p:cNvSpPr>
          <p:nvPr>
            <p:ph type="dt" sz="half" idx="10"/>
          </p:nvPr>
        </p:nvSpPr>
        <p:spPr/>
        <p:txBody>
          <a:bodyPr/>
          <a:lstStyle/>
          <a:p>
            <a:fld id="{BF7F4B7E-283A-49B6-A8FE-0DB2A9FA74AB}" type="datetime1">
              <a:rPr lang="ko-KR" altLang="en-US" smtClean="0"/>
              <a:t>2022-01-22</a:t>
            </a:fld>
            <a:endParaRPr lang="en-US" dirty="0"/>
          </a:p>
        </p:txBody>
      </p:sp>
      <p:pic>
        <p:nvPicPr>
          <p:cNvPr id="5" name="그림 4">
            <a:extLst>
              <a:ext uri="{FF2B5EF4-FFF2-40B4-BE49-F238E27FC236}">
                <a16:creationId xmlns:a16="http://schemas.microsoft.com/office/drawing/2014/main" id="{1988ADBF-C9D1-4307-8F6B-82853E0B281D}"/>
              </a:ext>
            </a:extLst>
          </p:cNvPr>
          <p:cNvPicPr>
            <a:picLocks noChangeAspect="1"/>
          </p:cNvPicPr>
          <p:nvPr/>
        </p:nvPicPr>
        <p:blipFill>
          <a:blip r:embed="rId2"/>
          <a:stretch>
            <a:fillRect/>
          </a:stretch>
        </p:blipFill>
        <p:spPr>
          <a:xfrm>
            <a:off x="8353363" y="96837"/>
            <a:ext cx="2741674" cy="1703564"/>
          </a:xfrm>
          <a:prstGeom prst="rect">
            <a:avLst/>
          </a:prstGeom>
        </p:spPr>
      </p:pic>
      <p:sp>
        <p:nvSpPr>
          <p:cNvPr id="6" name="제목 1">
            <a:extLst>
              <a:ext uri="{FF2B5EF4-FFF2-40B4-BE49-F238E27FC236}">
                <a16:creationId xmlns:a16="http://schemas.microsoft.com/office/drawing/2014/main" id="{02E3637E-F410-4DA9-9D7F-A1A019E2A69A}"/>
              </a:ext>
            </a:extLst>
          </p:cNvPr>
          <p:cNvSpPr>
            <a:spLocks noGrp="1"/>
          </p:cNvSpPr>
          <p:nvPr>
            <p:ph type="title"/>
          </p:nvPr>
        </p:nvSpPr>
        <p:spPr>
          <a:xfrm>
            <a:off x="1096963" y="287338"/>
            <a:ext cx="10058400" cy="1449387"/>
          </a:xfrm>
        </p:spPr>
        <p:txBody>
          <a:bodyPr/>
          <a:lstStyle/>
          <a:p>
            <a:r>
              <a:rPr lang="en-US" altLang="ko-KR" dirty="0">
                <a:latin typeface="Eras Bold ITC" panose="020B0907030504020204" pitchFamily="34" charset="0"/>
              </a:rPr>
              <a:t>EfficientNetB7 / Adam</a:t>
            </a:r>
            <a:endParaRPr lang="ko-KR" altLang="en-US" dirty="0">
              <a:latin typeface="Eras Bold ITC" panose="020B0907030504020204" pitchFamily="34" charset="0"/>
            </a:endParaRPr>
          </a:p>
        </p:txBody>
      </p:sp>
      <p:pic>
        <p:nvPicPr>
          <p:cNvPr id="10" name="그림 9">
            <a:extLst>
              <a:ext uri="{FF2B5EF4-FFF2-40B4-BE49-F238E27FC236}">
                <a16:creationId xmlns:a16="http://schemas.microsoft.com/office/drawing/2014/main" id="{2FD65C81-52E1-42FE-B48E-B24F15C2C650}"/>
              </a:ext>
            </a:extLst>
          </p:cNvPr>
          <p:cNvPicPr>
            <a:picLocks noChangeAspect="1"/>
          </p:cNvPicPr>
          <p:nvPr/>
        </p:nvPicPr>
        <p:blipFill>
          <a:blip r:embed="rId3"/>
          <a:stretch>
            <a:fillRect/>
          </a:stretch>
        </p:blipFill>
        <p:spPr>
          <a:xfrm>
            <a:off x="6160326" y="2464991"/>
            <a:ext cx="4995037" cy="2824559"/>
          </a:xfrm>
          <a:prstGeom prst="rect">
            <a:avLst/>
          </a:prstGeom>
        </p:spPr>
      </p:pic>
      <p:pic>
        <p:nvPicPr>
          <p:cNvPr id="12" name="그림 11">
            <a:extLst>
              <a:ext uri="{FF2B5EF4-FFF2-40B4-BE49-F238E27FC236}">
                <a16:creationId xmlns:a16="http://schemas.microsoft.com/office/drawing/2014/main" id="{051AFDCA-4555-4A8D-93DB-9D1164C2039F}"/>
              </a:ext>
            </a:extLst>
          </p:cNvPr>
          <p:cNvPicPr>
            <a:picLocks noChangeAspect="1"/>
          </p:cNvPicPr>
          <p:nvPr/>
        </p:nvPicPr>
        <p:blipFill>
          <a:blip r:embed="rId4"/>
          <a:stretch>
            <a:fillRect/>
          </a:stretch>
        </p:blipFill>
        <p:spPr>
          <a:xfrm>
            <a:off x="1096963" y="2406163"/>
            <a:ext cx="4722813" cy="3174350"/>
          </a:xfrm>
          <a:prstGeom prst="rect">
            <a:avLst/>
          </a:prstGeom>
        </p:spPr>
      </p:pic>
      <p:sp>
        <p:nvSpPr>
          <p:cNvPr id="13" name="TextBox 12">
            <a:extLst>
              <a:ext uri="{FF2B5EF4-FFF2-40B4-BE49-F238E27FC236}">
                <a16:creationId xmlns:a16="http://schemas.microsoft.com/office/drawing/2014/main" id="{7D75AF25-C6BA-4C39-B340-0672365DD28B}"/>
              </a:ext>
            </a:extLst>
          </p:cNvPr>
          <p:cNvSpPr txBox="1"/>
          <p:nvPr/>
        </p:nvSpPr>
        <p:spPr>
          <a:xfrm>
            <a:off x="1216951" y="2036831"/>
            <a:ext cx="4909529" cy="369332"/>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Dropout : 0.8 </a:t>
            </a:r>
            <a:r>
              <a:rPr lang="ko-KR" altLang="en-US" b="0" i="0" dirty="0">
                <a:effectLst/>
                <a:latin typeface="나눔고딕" panose="020D0604000000000000" pitchFamily="50" charset="-127"/>
                <a:ea typeface="나눔고딕" panose="020D0604000000000000" pitchFamily="50" charset="-127"/>
              </a:rPr>
              <a:t>추가</a:t>
            </a:r>
            <a:endParaRPr lang="en-US" altLang="ko-KR" b="0" i="0" dirty="0">
              <a:effectLst/>
              <a:latin typeface="나눔고딕" panose="020D0604000000000000" pitchFamily="50" charset="-127"/>
              <a:ea typeface="나눔고딕" panose="020D0604000000000000" pitchFamily="50" charset="-127"/>
            </a:endParaRPr>
          </a:p>
        </p:txBody>
      </p:sp>
      <p:sp>
        <p:nvSpPr>
          <p:cNvPr id="14" name="TextBox 13">
            <a:extLst>
              <a:ext uri="{FF2B5EF4-FFF2-40B4-BE49-F238E27FC236}">
                <a16:creationId xmlns:a16="http://schemas.microsoft.com/office/drawing/2014/main" id="{22619329-FE6F-4945-9797-4771ADE5D1BA}"/>
              </a:ext>
            </a:extLst>
          </p:cNvPr>
          <p:cNvSpPr txBox="1"/>
          <p:nvPr/>
        </p:nvSpPr>
        <p:spPr>
          <a:xfrm>
            <a:off x="1453597" y="5525183"/>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0.8639618754386902 </a:t>
            </a:r>
          </a:p>
          <a:p>
            <a:r>
              <a:rPr lang="en-US" altLang="ko-KR" b="0" i="0" dirty="0">
                <a:effectLst/>
                <a:latin typeface="나눔고딕" panose="020D0604000000000000" pitchFamily="50" charset="-127"/>
                <a:ea typeface="나눔고딕" panose="020D0604000000000000" pitchFamily="50" charset="-127"/>
              </a:rPr>
              <a:t>acc= 0.6315789222717285</a:t>
            </a:r>
            <a:endParaRPr lang="ko-KR" altLang="en-US" dirty="0">
              <a:latin typeface="나눔고딕" panose="020D0604000000000000" pitchFamily="50" charset="-127"/>
              <a:ea typeface="나눔고딕" panose="020D0604000000000000" pitchFamily="50" charset="-127"/>
            </a:endParaRPr>
          </a:p>
        </p:txBody>
      </p:sp>
      <p:sp>
        <p:nvSpPr>
          <p:cNvPr id="15" name="TextBox 14">
            <a:extLst>
              <a:ext uri="{FF2B5EF4-FFF2-40B4-BE49-F238E27FC236}">
                <a16:creationId xmlns:a16="http://schemas.microsoft.com/office/drawing/2014/main" id="{489DDC14-4539-4B36-845D-70A71769810F}"/>
              </a:ext>
            </a:extLst>
          </p:cNvPr>
          <p:cNvSpPr txBox="1"/>
          <p:nvPr/>
        </p:nvSpPr>
        <p:spPr>
          <a:xfrm>
            <a:off x="6038130" y="5440124"/>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26.001s/step</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559187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F67E6F-896B-4344-839D-2DF51CFF5DB0}"/>
              </a:ext>
            </a:extLst>
          </p:cNvPr>
          <p:cNvSpPr>
            <a:spLocks noGrp="1"/>
          </p:cNvSpPr>
          <p:nvPr>
            <p:ph type="title"/>
          </p:nvPr>
        </p:nvSpPr>
        <p:spPr>
          <a:xfrm>
            <a:off x="1097280" y="286603"/>
            <a:ext cx="10058400" cy="1450757"/>
          </a:xfrm>
        </p:spPr>
        <p:txBody>
          <a:bodyPr anchor="b">
            <a:normAutofit/>
          </a:bodyPr>
          <a:lstStyle/>
          <a:p>
            <a:r>
              <a:rPr lang="ko-KR" altLang="en-US" dirty="0">
                <a:latin typeface="나눔고딕 ExtraBold" panose="020D0904000000000000" pitchFamily="50" charset="-127"/>
                <a:ea typeface="나눔고딕 ExtraBold" panose="020D0904000000000000" pitchFamily="50" charset="-127"/>
              </a:rPr>
              <a:t> 목차</a:t>
            </a:r>
          </a:p>
        </p:txBody>
      </p:sp>
      <p:sp>
        <p:nvSpPr>
          <p:cNvPr id="4" name="날짜 개체 틀 3">
            <a:extLst>
              <a:ext uri="{FF2B5EF4-FFF2-40B4-BE49-F238E27FC236}">
                <a16:creationId xmlns:a16="http://schemas.microsoft.com/office/drawing/2014/main" id="{1DCD48CE-9F4A-4744-8B55-91D29EFF0110}"/>
              </a:ext>
            </a:extLst>
          </p:cNvPr>
          <p:cNvSpPr>
            <a:spLocks noGrp="1"/>
          </p:cNvSpPr>
          <p:nvPr>
            <p:ph type="dt" sz="half" idx="10"/>
          </p:nvPr>
        </p:nvSpPr>
        <p:spPr>
          <a:xfrm>
            <a:off x="8218426" y="6446838"/>
            <a:ext cx="2584850" cy="365125"/>
          </a:xfrm>
        </p:spPr>
        <p:txBody>
          <a:bodyPr anchor="ctr">
            <a:normAutofit/>
          </a:bodyPr>
          <a:lstStyle/>
          <a:p>
            <a:pPr>
              <a:spcAft>
                <a:spcPts val="600"/>
              </a:spcAft>
            </a:pPr>
            <a:endParaRPr lang="en-US" dirty="0"/>
          </a:p>
        </p:txBody>
      </p:sp>
      <p:sp>
        <p:nvSpPr>
          <p:cNvPr id="7" name="TextBox 6">
            <a:extLst>
              <a:ext uri="{FF2B5EF4-FFF2-40B4-BE49-F238E27FC236}">
                <a16:creationId xmlns:a16="http://schemas.microsoft.com/office/drawing/2014/main" id="{864F8AFD-F819-40BA-AD44-B378DD655EE3}"/>
              </a:ext>
            </a:extLst>
          </p:cNvPr>
          <p:cNvSpPr txBox="1"/>
          <p:nvPr/>
        </p:nvSpPr>
        <p:spPr>
          <a:xfrm>
            <a:off x="1244770" y="2199521"/>
            <a:ext cx="9702459" cy="4616648"/>
          </a:xfrm>
          <a:prstGeom prst="rect">
            <a:avLst/>
          </a:prstGeom>
          <a:noFill/>
        </p:spPr>
        <p:txBody>
          <a:bodyPr wrap="square" rtlCol="0">
            <a:spAutoFit/>
          </a:bodyPr>
          <a:lstStyle/>
          <a:p>
            <a:pPr marL="342900" indent="-342900">
              <a:buAutoNum type="arabicPeriod"/>
            </a:pPr>
            <a:r>
              <a:rPr lang="en-US" altLang="ko-KR" sz="2400" dirty="0">
                <a:latin typeface="Arial Nova Light" panose="020B0604020202020204" pitchFamily="34" charset="0"/>
                <a:ea typeface="+mj-ea"/>
              </a:rPr>
              <a:t>Data : Glaucoma</a:t>
            </a:r>
          </a:p>
          <a:p>
            <a:pPr marL="342900" indent="-342900">
              <a:buAutoNum type="arabicPeriod"/>
            </a:pPr>
            <a:r>
              <a:rPr lang="en-US" altLang="ko-KR" sz="2400" dirty="0">
                <a:latin typeface="Arial Nova Light" panose="020B0604020202020204" pitchFamily="34" charset="0"/>
                <a:ea typeface="+mj-ea"/>
              </a:rPr>
              <a:t>Model Scaling</a:t>
            </a:r>
          </a:p>
          <a:p>
            <a:pPr marL="342900" indent="-342900">
              <a:buAutoNum type="arabicPeriod"/>
            </a:pPr>
            <a:r>
              <a:rPr lang="en-US" altLang="ko-KR" sz="2400" dirty="0" err="1">
                <a:latin typeface="Arial Nova Light" panose="020B0604020202020204" pitchFamily="34" charset="0"/>
                <a:ea typeface="+mj-ea"/>
              </a:rPr>
              <a:t>EfficientNet</a:t>
            </a:r>
            <a:endParaRPr lang="en-US" altLang="ko-KR" sz="2400" dirty="0">
              <a:latin typeface="Arial Nova Light" panose="020B0604020202020204" pitchFamily="34" charset="0"/>
              <a:ea typeface="+mj-ea"/>
            </a:endParaRPr>
          </a:p>
          <a:p>
            <a:pPr marL="342900" indent="-342900">
              <a:buAutoNum type="arabicPeriod"/>
            </a:pPr>
            <a:r>
              <a:rPr lang="en-US" altLang="ko-KR" sz="2400" dirty="0">
                <a:latin typeface="Arial Nova Light" panose="020B0604020202020204" pitchFamily="34" charset="0"/>
                <a:ea typeface="+mj-ea"/>
              </a:rPr>
              <a:t>Overfitting Solution : Dropout</a:t>
            </a:r>
          </a:p>
          <a:p>
            <a:pPr marL="342900" indent="-342900">
              <a:buAutoNum type="arabicPeriod"/>
            </a:pPr>
            <a:r>
              <a:rPr lang="en-US" altLang="ko-KR" sz="2400" dirty="0">
                <a:latin typeface="Arial Nova Light" panose="020B0604020202020204" pitchFamily="34" charset="0"/>
                <a:ea typeface="+mj-ea"/>
              </a:rPr>
              <a:t>Optimizer</a:t>
            </a:r>
          </a:p>
          <a:p>
            <a:pPr marL="342900" indent="-342900">
              <a:buAutoNum type="arabicPeriod"/>
            </a:pPr>
            <a:r>
              <a:rPr lang="en-US" altLang="ko-KR" sz="2400" dirty="0" err="1">
                <a:latin typeface="Arial Nova Light" panose="020B0604020202020204" pitchFamily="34" charset="0"/>
                <a:ea typeface="+mj-ea"/>
              </a:rPr>
              <a:t>MobileNet</a:t>
            </a:r>
            <a:r>
              <a:rPr lang="en-US" altLang="ko-KR" sz="2400" dirty="0">
                <a:latin typeface="Arial Nova Light" panose="020B0604020202020204" pitchFamily="34" charset="0"/>
                <a:ea typeface="+mj-ea"/>
              </a:rPr>
              <a:t> V1, V2</a:t>
            </a:r>
          </a:p>
          <a:p>
            <a:pPr marL="342900" indent="-342900">
              <a:buAutoNum type="arabicPeriod"/>
            </a:pPr>
            <a:r>
              <a:rPr lang="en-US" altLang="ko-KR" sz="2400" dirty="0" err="1">
                <a:latin typeface="Arial Nova Light" panose="020B0604020202020204" pitchFamily="34" charset="0"/>
                <a:ea typeface="+mj-ea"/>
              </a:rPr>
              <a:t>VGGNet</a:t>
            </a:r>
            <a:endParaRPr lang="en-US" altLang="ko-KR" sz="2400" dirty="0">
              <a:latin typeface="Arial Nova Light" panose="020B0604020202020204" pitchFamily="34" charset="0"/>
              <a:ea typeface="+mj-ea"/>
            </a:endParaRPr>
          </a:p>
          <a:p>
            <a:pPr marL="342900" indent="-342900">
              <a:buAutoNum type="arabicPeriod"/>
            </a:pPr>
            <a:r>
              <a:rPr lang="en-US" altLang="ko-KR" sz="2400" dirty="0" err="1">
                <a:latin typeface="Arial Nova Light" panose="020B0604020202020204" pitchFamily="34" charset="0"/>
                <a:ea typeface="+mj-ea"/>
              </a:rPr>
              <a:t>ResNet</a:t>
            </a:r>
            <a:endParaRPr lang="en-US" altLang="ko-KR" sz="2400" dirty="0">
              <a:latin typeface="Arial Nova Light" panose="020B0604020202020204" pitchFamily="34" charset="0"/>
              <a:ea typeface="+mj-ea"/>
            </a:endParaRPr>
          </a:p>
          <a:p>
            <a:pPr marL="342900" indent="-342900">
              <a:buAutoNum type="arabicPeriod"/>
            </a:pPr>
            <a:r>
              <a:rPr lang="en-US" altLang="ko-KR" sz="2400" dirty="0" err="1">
                <a:latin typeface="Arial Nova Light" panose="020B0604020202020204" pitchFamily="34" charset="0"/>
                <a:ea typeface="+mj-ea"/>
              </a:rPr>
              <a:t>DenseNet</a:t>
            </a:r>
            <a:endParaRPr lang="en-US" altLang="ko-KR" sz="2400" dirty="0">
              <a:latin typeface="Arial Nova Light" panose="020B0604020202020204" pitchFamily="34" charset="0"/>
              <a:ea typeface="+mj-ea"/>
            </a:endParaRPr>
          </a:p>
          <a:p>
            <a:pPr marL="342900" indent="-342900">
              <a:buAutoNum type="arabicPeriod"/>
            </a:pPr>
            <a:r>
              <a:rPr lang="en-US" altLang="ko-KR" sz="2400" dirty="0">
                <a:latin typeface="Arial Nova Light" panose="020B0604020202020204" pitchFamily="34" charset="0"/>
                <a:ea typeface="+mj-ea"/>
              </a:rPr>
              <a:t> </a:t>
            </a:r>
            <a:r>
              <a:rPr lang="ko-KR" altLang="en-US" sz="2400" dirty="0">
                <a:latin typeface="Arial Nova Light" panose="020B0604020202020204" pitchFamily="34" charset="0"/>
                <a:ea typeface="+mj-ea"/>
              </a:rPr>
              <a:t>결과 분석 및 비교</a:t>
            </a:r>
            <a:endParaRPr lang="en-US" altLang="ko-KR" sz="2400" dirty="0">
              <a:latin typeface="Arial Nova Light" panose="020B0604020202020204" pitchFamily="34" charset="0"/>
              <a:ea typeface="+mj-ea"/>
            </a:endParaRPr>
          </a:p>
          <a:p>
            <a:pPr marL="342900" indent="-342900">
              <a:buAutoNum type="arabicPeriod"/>
            </a:pPr>
            <a:endParaRPr lang="en-US" altLang="ko-KR" dirty="0">
              <a:latin typeface="Arial Nova Light" panose="020B0604020202020204" pitchFamily="34" charset="0"/>
              <a:ea typeface="+mj-ea"/>
            </a:endParaRPr>
          </a:p>
          <a:p>
            <a:pPr marL="342900" indent="-342900">
              <a:buAutoNum type="arabicPeriod"/>
            </a:pPr>
            <a:endParaRPr lang="en-US" altLang="ko-KR" dirty="0">
              <a:latin typeface="Arial Nova Light" panose="020B0604020202020204" pitchFamily="34" charset="0"/>
              <a:ea typeface="+mj-ea"/>
            </a:endParaRPr>
          </a:p>
          <a:p>
            <a:pPr marL="342900" indent="-342900">
              <a:buAutoNum type="arabicPeriod"/>
            </a:pPr>
            <a:endParaRPr lang="ko-KR" altLang="en-US" dirty="0">
              <a:latin typeface="Arial Nova Light" panose="020B0604020202020204" pitchFamily="34" charset="0"/>
              <a:ea typeface="+mj-ea"/>
            </a:endParaRPr>
          </a:p>
        </p:txBody>
      </p:sp>
    </p:spTree>
    <p:extLst>
      <p:ext uri="{BB962C8B-B14F-4D97-AF65-F5344CB8AC3E}">
        <p14:creationId xmlns:p14="http://schemas.microsoft.com/office/powerpoint/2010/main" val="3553558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11F716-1F96-4880-9D38-5BCDFDC5B4E3}"/>
              </a:ext>
            </a:extLst>
          </p:cNvPr>
          <p:cNvSpPr>
            <a:spLocks noGrp="1"/>
          </p:cNvSpPr>
          <p:nvPr>
            <p:ph type="title"/>
          </p:nvPr>
        </p:nvSpPr>
        <p:spPr/>
        <p:txBody>
          <a:bodyPr/>
          <a:lstStyle/>
          <a:p>
            <a:r>
              <a:rPr lang="en-US" altLang="ko-KR" dirty="0" err="1">
                <a:latin typeface="Eras Bold ITC" panose="020B0907030504020204" pitchFamily="34" charset="0"/>
              </a:rPr>
              <a:t>EfficientNet</a:t>
            </a:r>
            <a:r>
              <a:rPr lang="en-US" altLang="ko-KR" dirty="0">
                <a:latin typeface="Eras Bold ITC" panose="020B0907030504020204" pitchFamily="34" charset="0"/>
              </a:rPr>
              <a:t> </a:t>
            </a:r>
            <a:r>
              <a:rPr lang="ko-KR" altLang="en-US" dirty="0">
                <a:latin typeface="Eras Bold ITC" panose="020B0907030504020204" pitchFamily="34" charset="0"/>
              </a:rPr>
              <a:t>비교</a:t>
            </a:r>
          </a:p>
        </p:txBody>
      </p:sp>
      <p:graphicFrame>
        <p:nvGraphicFramePr>
          <p:cNvPr id="9" name="내용 개체 틀 8">
            <a:extLst>
              <a:ext uri="{FF2B5EF4-FFF2-40B4-BE49-F238E27FC236}">
                <a16:creationId xmlns:a16="http://schemas.microsoft.com/office/drawing/2014/main" id="{00D44B42-400A-4C25-A0CC-3A0DFBDAAC41}"/>
              </a:ext>
            </a:extLst>
          </p:cNvPr>
          <p:cNvGraphicFramePr>
            <a:graphicFrameLocks noGrp="1"/>
          </p:cNvGraphicFramePr>
          <p:nvPr>
            <p:ph sz="half" idx="1"/>
            <p:extLst>
              <p:ext uri="{D42A27DB-BD31-4B8C-83A1-F6EECF244321}">
                <p14:modId xmlns:p14="http://schemas.microsoft.com/office/powerpoint/2010/main" val="725020083"/>
              </p:ext>
            </p:extLst>
          </p:nvPr>
        </p:nvGraphicFramePr>
        <p:xfrm>
          <a:off x="1096963" y="2120900"/>
          <a:ext cx="4640262" cy="37480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내용 개체 틀 11">
            <a:extLst>
              <a:ext uri="{FF2B5EF4-FFF2-40B4-BE49-F238E27FC236}">
                <a16:creationId xmlns:a16="http://schemas.microsoft.com/office/drawing/2014/main" id="{034FDE9F-6EE4-42A3-B537-06BDE8827C5B}"/>
              </a:ext>
            </a:extLst>
          </p:cNvPr>
          <p:cNvGraphicFramePr>
            <a:graphicFrameLocks noGrp="1"/>
          </p:cNvGraphicFramePr>
          <p:nvPr>
            <p:ph sz="half" idx="2"/>
            <p:extLst>
              <p:ext uri="{D42A27DB-BD31-4B8C-83A1-F6EECF244321}">
                <p14:modId xmlns:p14="http://schemas.microsoft.com/office/powerpoint/2010/main" val="1139291977"/>
              </p:ext>
            </p:extLst>
          </p:nvPr>
        </p:nvGraphicFramePr>
        <p:xfrm>
          <a:off x="6516688" y="2120900"/>
          <a:ext cx="4638675" cy="3748088"/>
        </p:xfrm>
        <a:graphic>
          <a:graphicData uri="http://schemas.openxmlformats.org/drawingml/2006/chart">
            <c:chart xmlns:c="http://schemas.openxmlformats.org/drawingml/2006/chart" xmlns:r="http://schemas.openxmlformats.org/officeDocument/2006/relationships" r:id="rId3"/>
          </a:graphicData>
        </a:graphic>
      </p:graphicFrame>
      <p:sp>
        <p:nvSpPr>
          <p:cNvPr id="5" name="날짜 개체 틀 4">
            <a:extLst>
              <a:ext uri="{FF2B5EF4-FFF2-40B4-BE49-F238E27FC236}">
                <a16:creationId xmlns:a16="http://schemas.microsoft.com/office/drawing/2014/main" id="{B852D87F-A9ED-40F0-B6FE-1DE5DE82EC2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005995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1728DBA-BEB7-4A93-8D5F-C2618A89D85F}"/>
              </a:ext>
            </a:extLst>
          </p:cNvPr>
          <p:cNvSpPr>
            <a:spLocks noGrp="1"/>
          </p:cNvSpPr>
          <p:nvPr>
            <p:ph type="title"/>
          </p:nvPr>
        </p:nvSpPr>
        <p:spPr>
          <a:xfrm>
            <a:off x="1097280" y="286603"/>
            <a:ext cx="10058400" cy="1450757"/>
          </a:xfrm>
        </p:spPr>
        <p:txBody>
          <a:bodyPr/>
          <a:lstStyle/>
          <a:p>
            <a:r>
              <a:rPr lang="en-US" dirty="0" err="1">
                <a:latin typeface="Eras Demi ITC" panose="020B0805030504020804" pitchFamily="34" charset="0"/>
              </a:rPr>
              <a:t>MobileNet</a:t>
            </a:r>
            <a:r>
              <a:rPr lang="en-US" dirty="0">
                <a:latin typeface="Eras Demi ITC" panose="020B0805030504020804" pitchFamily="34" charset="0"/>
              </a:rPr>
              <a:t> V1</a:t>
            </a:r>
          </a:p>
        </p:txBody>
      </p:sp>
      <p:sp>
        <p:nvSpPr>
          <p:cNvPr id="4" name="날짜 개체 틀 3">
            <a:extLst>
              <a:ext uri="{FF2B5EF4-FFF2-40B4-BE49-F238E27FC236}">
                <a16:creationId xmlns:a16="http://schemas.microsoft.com/office/drawing/2014/main" id="{6FDED050-4B64-440A-856E-01DD28A818FC}"/>
              </a:ext>
            </a:extLst>
          </p:cNvPr>
          <p:cNvSpPr>
            <a:spLocks noGrp="1"/>
          </p:cNvSpPr>
          <p:nvPr>
            <p:ph type="dt" sz="half" idx="10"/>
          </p:nvPr>
        </p:nvSpPr>
        <p:spPr>
          <a:xfrm>
            <a:off x="8218426" y="6446838"/>
            <a:ext cx="2584850" cy="365125"/>
          </a:xfrm>
        </p:spPr>
        <p:txBody>
          <a:bodyPr anchor="ctr">
            <a:normAutofit/>
          </a:bodyPr>
          <a:lstStyle/>
          <a:p>
            <a:pPr>
              <a:spcAft>
                <a:spcPts val="600"/>
              </a:spcAft>
            </a:pPr>
            <a:endParaRPr lang="en-US" dirty="0"/>
          </a:p>
        </p:txBody>
      </p:sp>
      <p:pic>
        <p:nvPicPr>
          <p:cNvPr id="6152" name="Picture 8">
            <a:extLst>
              <a:ext uri="{FF2B5EF4-FFF2-40B4-BE49-F238E27FC236}">
                <a16:creationId xmlns:a16="http://schemas.microsoft.com/office/drawing/2014/main" id="{655DA82F-E4AC-4976-A3F3-9DD65309EAF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54777" y="2462292"/>
            <a:ext cx="4638675" cy="327691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0553A8F-3C29-482F-ABC7-4AA5EDFFB9A1}"/>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050927" y="3149598"/>
            <a:ext cx="4640262" cy="14004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0D168F-2F74-48AA-B472-C78E6A09BCAE}"/>
              </a:ext>
            </a:extLst>
          </p:cNvPr>
          <p:cNvSpPr txBox="1"/>
          <p:nvPr/>
        </p:nvSpPr>
        <p:spPr>
          <a:xfrm>
            <a:off x="1161142" y="2008498"/>
            <a:ext cx="3505200" cy="369332"/>
          </a:xfrm>
          <a:prstGeom prst="rect">
            <a:avLst/>
          </a:prstGeom>
          <a:noFill/>
        </p:spPr>
        <p:txBody>
          <a:bodyPr wrap="square" rtlCol="0">
            <a:spAutoFit/>
          </a:bodyPr>
          <a:lstStyle/>
          <a:p>
            <a:r>
              <a:rPr lang="en-US" altLang="ko-KR" dirty="0">
                <a:latin typeface="나눔고딕" panose="020D0604000000000000" pitchFamily="50" charset="-127"/>
                <a:ea typeface="나눔고딕" panose="020D0604000000000000" pitchFamily="50" charset="-127"/>
              </a:rPr>
              <a:t>VGG-16 Structure</a:t>
            </a:r>
            <a:endParaRPr lang="ko-KR" altLang="en-US" dirty="0">
              <a:latin typeface="나눔고딕" panose="020D0604000000000000" pitchFamily="50" charset="-127"/>
              <a:ea typeface="나눔고딕" panose="020D0604000000000000" pitchFamily="50" charset="-127"/>
            </a:endParaRPr>
          </a:p>
        </p:txBody>
      </p:sp>
      <p:sp>
        <p:nvSpPr>
          <p:cNvPr id="15" name="TextBox 14">
            <a:extLst>
              <a:ext uri="{FF2B5EF4-FFF2-40B4-BE49-F238E27FC236}">
                <a16:creationId xmlns:a16="http://schemas.microsoft.com/office/drawing/2014/main" id="{69AFC4E7-4F3B-40AB-83B8-0DF0989FA25B}"/>
              </a:ext>
            </a:extLst>
          </p:cNvPr>
          <p:cNvSpPr txBox="1"/>
          <p:nvPr/>
        </p:nvSpPr>
        <p:spPr>
          <a:xfrm>
            <a:off x="6096000" y="2008498"/>
            <a:ext cx="5844903" cy="369332"/>
          </a:xfrm>
          <a:prstGeom prst="rect">
            <a:avLst/>
          </a:prstGeom>
          <a:noFill/>
        </p:spPr>
        <p:txBody>
          <a:bodyPr wrap="square" rtlCol="0">
            <a:spAutoFit/>
          </a:bodyPr>
          <a:lstStyle/>
          <a:p>
            <a:r>
              <a:rPr lang="en-US" altLang="ko-KR" dirty="0" err="1">
                <a:latin typeface="나눔고딕" panose="020D0604000000000000" pitchFamily="50" charset="-127"/>
                <a:ea typeface="나눔고딕" panose="020D0604000000000000" pitchFamily="50" charset="-127"/>
              </a:rPr>
              <a:t>Depthwise</a:t>
            </a:r>
            <a:r>
              <a:rPr lang="en-US" altLang="ko-KR" dirty="0">
                <a:latin typeface="나눔고딕" panose="020D0604000000000000" pitchFamily="50" charset="-127"/>
                <a:ea typeface="나눔고딕" panose="020D0604000000000000" pitchFamily="50" charset="-127"/>
              </a:rPr>
              <a:t> Convolution + Pointwise Convolution</a:t>
            </a:r>
            <a:endParaRPr lang="ko-KR" altLang="en-US"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366703791"/>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752F1A-AFBB-4457-9369-4CBC1BE53782}"/>
              </a:ext>
            </a:extLst>
          </p:cNvPr>
          <p:cNvSpPr>
            <a:spLocks noGrp="1"/>
          </p:cNvSpPr>
          <p:nvPr>
            <p:ph type="title"/>
          </p:nvPr>
        </p:nvSpPr>
        <p:spPr/>
        <p:txBody>
          <a:bodyPr/>
          <a:lstStyle/>
          <a:p>
            <a:r>
              <a:rPr lang="en-US" altLang="ko-KR" dirty="0" err="1">
                <a:latin typeface="Eras Demi ITC" panose="020B0805030504020804" pitchFamily="34" charset="0"/>
              </a:rPr>
              <a:t>MobileNet</a:t>
            </a:r>
            <a:r>
              <a:rPr lang="en-US" altLang="ko-KR" dirty="0">
                <a:latin typeface="Eras Demi ITC" panose="020B0805030504020804" pitchFamily="34" charset="0"/>
              </a:rPr>
              <a:t> V2</a:t>
            </a:r>
            <a:endParaRPr lang="ko-KR" altLang="en-US" dirty="0">
              <a:latin typeface="Eras Demi ITC" panose="020B0805030504020804" pitchFamily="34" charset="0"/>
            </a:endParaRPr>
          </a:p>
        </p:txBody>
      </p:sp>
      <p:sp>
        <p:nvSpPr>
          <p:cNvPr id="5" name="날짜 개체 틀 4">
            <a:extLst>
              <a:ext uri="{FF2B5EF4-FFF2-40B4-BE49-F238E27FC236}">
                <a16:creationId xmlns:a16="http://schemas.microsoft.com/office/drawing/2014/main" id="{4755E1C4-184B-4DDC-99F7-B42830F3520D}"/>
              </a:ext>
            </a:extLst>
          </p:cNvPr>
          <p:cNvSpPr>
            <a:spLocks noGrp="1"/>
          </p:cNvSpPr>
          <p:nvPr>
            <p:ph type="dt" sz="half" idx="10"/>
          </p:nvPr>
        </p:nvSpPr>
        <p:spPr/>
        <p:txBody>
          <a:bodyPr/>
          <a:lstStyle/>
          <a:p>
            <a:endParaRPr lang="en-US" dirty="0"/>
          </a:p>
        </p:txBody>
      </p:sp>
      <p:pic>
        <p:nvPicPr>
          <p:cNvPr id="7170" name="Picture 2">
            <a:extLst>
              <a:ext uri="{FF2B5EF4-FFF2-40B4-BE49-F238E27FC236}">
                <a16:creationId xmlns:a16="http://schemas.microsoft.com/office/drawing/2014/main" id="{2A1AFBC9-D7DC-42DA-994B-5DB589B70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135" y="2187099"/>
            <a:ext cx="67246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165848"/>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76CE8E-E5D6-4300-93ED-3BC7D1E5CFEB}"/>
              </a:ext>
            </a:extLst>
          </p:cNvPr>
          <p:cNvSpPr>
            <a:spLocks noGrp="1"/>
          </p:cNvSpPr>
          <p:nvPr>
            <p:ph type="title"/>
          </p:nvPr>
        </p:nvSpPr>
        <p:spPr/>
        <p:txBody>
          <a:bodyPr/>
          <a:lstStyle/>
          <a:p>
            <a:r>
              <a:rPr lang="en-US" altLang="ko-KR" dirty="0">
                <a:latin typeface="Eras Demi ITC" panose="020B0805030504020804" pitchFamily="34" charset="0"/>
              </a:rPr>
              <a:t>MobileNetV2 Architecture</a:t>
            </a:r>
            <a:endParaRPr lang="ko-KR" altLang="en-US" dirty="0">
              <a:latin typeface="Eras Demi ITC" panose="020B0805030504020804" pitchFamily="34" charset="0"/>
            </a:endParaRPr>
          </a:p>
        </p:txBody>
      </p:sp>
      <p:sp>
        <p:nvSpPr>
          <p:cNvPr id="5" name="날짜 개체 틀 4">
            <a:extLst>
              <a:ext uri="{FF2B5EF4-FFF2-40B4-BE49-F238E27FC236}">
                <a16:creationId xmlns:a16="http://schemas.microsoft.com/office/drawing/2014/main" id="{1432B454-C7F7-443F-935B-95CFCA3F1537}"/>
              </a:ext>
            </a:extLst>
          </p:cNvPr>
          <p:cNvSpPr>
            <a:spLocks noGrp="1"/>
          </p:cNvSpPr>
          <p:nvPr>
            <p:ph type="dt" sz="half" idx="10"/>
          </p:nvPr>
        </p:nvSpPr>
        <p:spPr/>
        <p:txBody>
          <a:bodyPr/>
          <a:lstStyle/>
          <a:p>
            <a:endParaRPr lang="en-US" dirty="0"/>
          </a:p>
        </p:txBody>
      </p:sp>
      <p:pic>
        <p:nvPicPr>
          <p:cNvPr id="8194" name="Picture 2">
            <a:extLst>
              <a:ext uri="{FF2B5EF4-FFF2-40B4-BE49-F238E27FC236}">
                <a16:creationId xmlns:a16="http://schemas.microsoft.com/office/drawing/2014/main" id="{4BE49E05-D503-4035-BF51-82E0FFC6154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97280" y="2498136"/>
            <a:ext cx="4640262" cy="34871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59C56DC-271B-45EC-8C57-C377603229B8}"/>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17005" y="2842611"/>
            <a:ext cx="4638675" cy="2498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605221-9A46-4B4C-9907-903007E7A858}"/>
              </a:ext>
            </a:extLst>
          </p:cNvPr>
          <p:cNvSpPr txBox="1"/>
          <p:nvPr/>
        </p:nvSpPr>
        <p:spPr>
          <a:xfrm>
            <a:off x="1262742" y="2053771"/>
            <a:ext cx="2808515" cy="369332"/>
          </a:xfrm>
          <a:prstGeom prst="rect">
            <a:avLst/>
          </a:prstGeom>
          <a:noFill/>
        </p:spPr>
        <p:txBody>
          <a:bodyPr wrap="square" rtlCol="0">
            <a:spAutoFit/>
          </a:bodyPr>
          <a:lstStyle/>
          <a:p>
            <a:r>
              <a:rPr lang="en-US" altLang="ko-KR" dirty="0">
                <a:latin typeface="나눔고딕" panose="020D0604000000000000" pitchFamily="50" charset="-127"/>
                <a:ea typeface="나눔고딕" panose="020D0604000000000000" pitchFamily="50" charset="-127"/>
              </a:rPr>
              <a:t>V2 Model Architecture</a:t>
            </a:r>
            <a:endParaRPr lang="ko-KR" altLang="en-US" dirty="0">
              <a:latin typeface="나눔고딕" panose="020D0604000000000000" pitchFamily="50" charset="-127"/>
              <a:ea typeface="나눔고딕" panose="020D0604000000000000" pitchFamily="50" charset="-127"/>
            </a:endParaRPr>
          </a:p>
        </p:txBody>
      </p:sp>
      <p:sp>
        <p:nvSpPr>
          <p:cNvPr id="7" name="TextBox 6">
            <a:extLst>
              <a:ext uri="{FF2B5EF4-FFF2-40B4-BE49-F238E27FC236}">
                <a16:creationId xmlns:a16="http://schemas.microsoft.com/office/drawing/2014/main" id="{322AED82-F108-47E4-AA88-98EA4074C287}"/>
              </a:ext>
            </a:extLst>
          </p:cNvPr>
          <p:cNvSpPr txBox="1"/>
          <p:nvPr/>
        </p:nvSpPr>
        <p:spPr>
          <a:xfrm>
            <a:off x="6611257" y="2053771"/>
            <a:ext cx="2808515" cy="369332"/>
          </a:xfrm>
          <a:prstGeom prst="rect">
            <a:avLst/>
          </a:prstGeom>
          <a:noFill/>
        </p:spPr>
        <p:txBody>
          <a:bodyPr wrap="square" rtlCol="0">
            <a:spAutoFit/>
          </a:bodyPr>
          <a:lstStyle/>
          <a:p>
            <a:r>
              <a:rPr lang="en-US" altLang="ko-KR" dirty="0">
                <a:latin typeface="나눔고딕" panose="020D0604000000000000" pitchFamily="50" charset="-127"/>
                <a:ea typeface="나눔고딕" panose="020D0604000000000000" pitchFamily="50" charset="-127"/>
              </a:rPr>
              <a:t>Channels / memory</a:t>
            </a:r>
            <a:endParaRPr lang="ko-KR" altLang="en-US"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987833367"/>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2E5341-234C-4182-8A7D-1BE8F9D07717}"/>
              </a:ext>
            </a:extLst>
          </p:cNvPr>
          <p:cNvSpPr>
            <a:spLocks noGrp="1"/>
          </p:cNvSpPr>
          <p:nvPr>
            <p:ph type="title"/>
          </p:nvPr>
        </p:nvSpPr>
        <p:spPr/>
        <p:txBody>
          <a:bodyPr/>
          <a:lstStyle/>
          <a:p>
            <a:r>
              <a:rPr lang="en-US" altLang="ko-KR" dirty="0">
                <a:latin typeface="Eras Bold ITC" panose="020B0907030504020204" pitchFamily="34" charset="0"/>
              </a:rPr>
              <a:t>MobileNetV2 / Adam</a:t>
            </a:r>
            <a:endParaRPr lang="ko-KR" altLang="en-US" dirty="0">
              <a:latin typeface="Eras Bold ITC" panose="020B0907030504020204" pitchFamily="34" charset="0"/>
            </a:endParaRPr>
          </a:p>
        </p:txBody>
      </p:sp>
      <p:pic>
        <p:nvPicPr>
          <p:cNvPr id="16" name="내용 개체 틀 15">
            <a:extLst>
              <a:ext uri="{FF2B5EF4-FFF2-40B4-BE49-F238E27FC236}">
                <a16:creationId xmlns:a16="http://schemas.microsoft.com/office/drawing/2014/main" id="{DE9B14D0-5054-4F80-9DC6-6F3C60F6E6AE}"/>
              </a:ext>
            </a:extLst>
          </p:cNvPr>
          <p:cNvPicPr>
            <a:picLocks noGrp="1" noChangeAspect="1"/>
          </p:cNvPicPr>
          <p:nvPr>
            <p:ph sz="half" idx="2"/>
          </p:nvPr>
        </p:nvPicPr>
        <p:blipFill>
          <a:blip r:embed="rId2"/>
          <a:stretch>
            <a:fillRect/>
          </a:stretch>
        </p:blipFill>
        <p:spPr>
          <a:xfrm>
            <a:off x="6517005" y="2169098"/>
            <a:ext cx="4638675" cy="2669786"/>
          </a:xfrm>
        </p:spPr>
      </p:pic>
      <p:sp>
        <p:nvSpPr>
          <p:cNvPr id="5" name="날짜 개체 틀 4">
            <a:extLst>
              <a:ext uri="{FF2B5EF4-FFF2-40B4-BE49-F238E27FC236}">
                <a16:creationId xmlns:a16="http://schemas.microsoft.com/office/drawing/2014/main" id="{0AC2DEB3-A36A-4AC4-B371-BB7964B5E3A5}"/>
              </a:ext>
            </a:extLst>
          </p:cNvPr>
          <p:cNvSpPr>
            <a:spLocks noGrp="1"/>
          </p:cNvSpPr>
          <p:nvPr>
            <p:ph type="dt" sz="half" idx="10"/>
          </p:nvPr>
        </p:nvSpPr>
        <p:spPr/>
        <p:txBody>
          <a:bodyPr/>
          <a:lstStyle/>
          <a:p>
            <a:endParaRPr lang="en-US" dirty="0"/>
          </a:p>
        </p:txBody>
      </p:sp>
      <p:pic>
        <p:nvPicPr>
          <p:cNvPr id="7" name="그림 6">
            <a:extLst>
              <a:ext uri="{FF2B5EF4-FFF2-40B4-BE49-F238E27FC236}">
                <a16:creationId xmlns:a16="http://schemas.microsoft.com/office/drawing/2014/main" id="{DDD62B01-32B6-4B78-AA79-6CE336D29413}"/>
              </a:ext>
            </a:extLst>
          </p:cNvPr>
          <p:cNvPicPr>
            <a:picLocks noChangeAspect="1"/>
          </p:cNvPicPr>
          <p:nvPr/>
        </p:nvPicPr>
        <p:blipFill>
          <a:blip r:embed="rId3"/>
          <a:stretch>
            <a:fillRect/>
          </a:stretch>
        </p:blipFill>
        <p:spPr>
          <a:xfrm>
            <a:off x="8425020" y="103174"/>
            <a:ext cx="2476760" cy="1634186"/>
          </a:xfrm>
          <a:prstGeom prst="rect">
            <a:avLst/>
          </a:prstGeom>
        </p:spPr>
      </p:pic>
      <p:pic>
        <p:nvPicPr>
          <p:cNvPr id="10" name="그림 9">
            <a:extLst>
              <a:ext uri="{FF2B5EF4-FFF2-40B4-BE49-F238E27FC236}">
                <a16:creationId xmlns:a16="http://schemas.microsoft.com/office/drawing/2014/main" id="{95BB29D0-5900-4686-9C26-B683CB4A40CC}"/>
              </a:ext>
            </a:extLst>
          </p:cNvPr>
          <p:cNvPicPr>
            <a:picLocks noChangeAspect="1"/>
          </p:cNvPicPr>
          <p:nvPr/>
        </p:nvPicPr>
        <p:blipFill>
          <a:blip r:embed="rId4"/>
          <a:stretch>
            <a:fillRect/>
          </a:stretch>
        </p:blipFill>
        <p:spPr>
          <a:xfrm>
            <a:off x="950838" y="1990614"/>
            <a:ext cx="5229225" cy="3514725"/>
          </a:xfrm>
          <a:prstGeom prst="rect">
            <a:avLst/>
          </a:prstGeom>
        </p:spPr>
      </p:pic>
      <p:sp>
        <p:nvSpPr>
          <p:cNvPr id="14" name="TextBox 13">
            <a:extLst>
              <a:ext uri="{FF2B5EF4-FFF2-40B4-BE49-F238E27FC236}">
                <a16:creationId xmlns:a16="http://schemas.microsoft.com/office/drawing/2014/main" id="{E211B2C1-AC87-4FA0-8A6B-EB0E60B08F11}"/>
              </a:ext>
            </a:extLst>
          </p:cNvPr>
          <p:cNvSpPr txBox="1"/>
          <p:nvPr/>
        </p:nvSpPr>
        <p:spPr>
          <a:xfrm>
            <a:off x="1325574" y="5545927"/>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0.8905768394470215 </a:t>
            </a:r>
          </a:p>
          <a:p>
            <a:r>
              <a:rPr lang="en-US" altLang="ko-KR" b="0" i="0" dirty="0">
                <a:effectLst/>
                <a:latin typeface="나눔고딕" panose="020D0604000000000000" pitchFamily="50" charset="-127"/>
                <a:ea typeface="나눔고딕" panose="020D0604000000000000" pitchFamily="50" charset="-127"/>
              </a:rPr>
              <a:t>acc= 0.6578947305679321</a:t>
            </a:r>
            <a:endParaRPr lang="ko-KR" altLang="en-US" dirty="0">
              <a:latin typeface="나눔고딕" panose="020D0604000000000000" pitchFamily="50" charset="-127"/>
              <a:ea typeface="나눔고딕" panose="020D0604000000000000" pitchFamily="50" charset="-127"/>
            </a:endParaRPr>
          </a:p>
        </p:txBody>
      </p:sp>
      <p:sp>
        <p:nvSpPr>
          <p:cNvPr id="19" name="TextBox 18">
            <a:extLst>
              <a:ext uri="{FF2B5EF4-FFF2-40B4-BE49-F238E27FC236}">
                <a16:creationId xmlns:a16="http://schemas.microsoft.com/office/drawing/2014/main" id="{1AA61F7D-B38C-4BD3-BDE5-0D9449C00C48}"/>
              </a:ext>
            </a:extLst>
          </p:cNvPr>
          <p:cNvSpPr txBox="1"/>
          <p:nvPr/>
        </p:nvSpPr>
        <p:spPr>
          <a:xfrm>
            <a:off x="6453796" y="4935975"/>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17.784s/step</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063690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77C851-6D56-4636-9141-507AF877AA09}"/>
              </a:ext>
            </a:extLst>
          </p:cNvPr>
          <p:cNvSpPr>
            <a:spLocks noGrp="1"/>
          </p:cNvSpPr>
          <p:nvPr>
            <p:ph type="title"/>
          </p:nvPr>
        </p:nvSpPr>
        <p:spPr>
          <a:xfrm>
            <a:off x="643465" y="-296543"/>
            <a:ext cx="3517567" cy="2093975"/>
          </a:xfrm>
        </p:spPr>
        <p:txBody>
          <a:bodyPr vert="horz" lIns="91440" tIns="45720" rIns="91440" bIns="45720" rtlCol="0" anchor="b">
            <a:normAutofit/>
          </a:bodyPr>
          <a:lstStyle/>
          <a:p>
            <a:r>
              <a:rPr lang="en-US" altLang="ko-KR" dirty="0" err="1">
                <a:latin typeface="Eras Demi ITC" panose="020B0805030504020804" pitchFamily="34" charset="0"/>
              </a:rPr>
              <a:t>VGGNet</a:t>
            </a:r>
            <a:endParaRPr lang="ko-KR" altLang="en-US" dirty="0">
              <a:latin typeface="Eras Demi ITC" panose="020B0805030504020804" pitchFamily="34" charset="0"/>
            </a:endParaRPr>
          </a:p>
        </p:txBody>
      </p:sp>
      <p:pic>
        <p:nvPicPr>
          <p:cNvPr id="5122" name="Picture 2">
            <a:extLst>
              <a:ext uri="{FF2B5EF4-FFF2-40B4-BE49-F238E27FC236}">
                <a16:creationId xmlns:a16="http://schemas.microsoft.com/office/drawing/2014/main" id="{6DE267B4-7183-4E30-AD7C-84A56054B5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15488" y="812799"/>
            <a:ext cx="5215335" cy="5294757"/>
          </a:xfrm>
          <a:prstGeom prst="rect">
            <a:avLst/>
          </a:prstGeom>
          <a:solidFill>
            <a:srgbClr val="FFFFFF"/>
          </a:solidFill>
        </p:spPr>
      </p:pic>
      <p:sp>
        <p:nvSpPr>
          <p:cNvPr id="6" name="TextBox 5">
            <a:extLst>
              <a:ext uri="{FF2B5EF4-FFF2-40B4-BE49-F238E27FC236}">
                <a16:creationId xmlns:a16="http://schemas.microsoft.com/office/drawing/2014/main" id="{9519666C-3228-4531-99F7-0FB7E382574F}"/>
              </a:ext>
            </a:extLst>
          </p:cNvPr>
          <p:cNvSpPr txBox="1"/>
          <p:nvPr/>
        </p:nvSpPr>
        <p:spPr>
          <a:xfrm>
            <a:off x="643464" y="2476993"/>
            <a:ext cx="3517567" cy="3064505"/>
          </a:xfrm>
          <a:prstGeom prst="rect">
            <a:avLst/>
          </a:prstGeom>
        </p:spPr>
        <p:txBody>
          <a:bodyPr vert="horz" lIns="91440" tIns="45720" rIns="91440" bIns="45720" rtlCol="0">
            <a:normAutofit/>
          </a:bodyPr>
          <a:lstStyle/>
          <a:p>
            <a:pPr latinLnBrk="1">
              <a:spcBef>
                <a:spcPts val="1200"/>
              </a:spcBef>
              <a:spcAft>
                <a:spcPts val="200"/>
              </a:spcAft>
              <a:buClr>
                <a:schemeClr val="accent1"/>
              </a:buClr>
              <a:buSzPct val="100000"/>
            </a:pPr>
            <a:r>
              <a:rPr lang="en-US" altLang="ko-KR" sz="1600" kern="1200" dirty="0">
                <a:solidFill>
                  <a:srgbClr val="FFFFFF"/>
                </a:solidFill>
                <a:latin typeface="나눔고딕" panose="020D0604000000000000" pitchFamily="50" charset="-127"/>
                <a:ea typeface="나눔고딕" panose="020D0604000000000000" pitchFamily="50" charset="-127"/>
              </a:rPr>
              <a:t>1) </a:t>
            </a:r>
            <a:r>
              <a:rPr lang="ko-KR" altLang="en-US" sz="1600" kern="1200" dirty="0">
                <a:solidFill>
                  <a:srgbClr val="FFFFFF"/>
                </a:solidFill>
                <a:latin typeface="나눔고딕" panose="020D0604000000000000" pitchFamily="50" charset="-127"/>
                <a:ea typeface="나눔고딕" panose="020D0604000000000000" pitchFamily="50" charset="-127"/>
              </a:rPr>
              <a:t>단순한 네트워크 구조</a:t>
            </a:r>
            <a:endParaRPr lang="en-US" altLang="ko-KR" sz="1600" kern="1200" dirty="0">
              <a:solidFill>
                <a:srgbClr val="FFFFFF"/>
              </a:solidFill>
              <a:latin typeface="나눔고딕" panose="020D0604000000000000" pitchFamily="50" charset="-127"/>
              <a:ea typeface="나눔고딕" panose="020D0604000000000000" pitchFamily="50" charset="-127"/>
            </a:endParaRPr>
          </a:p>
          <a:p>
            <a:pPr marL="342900" indent="-342900" latinLnBrk="1">
              <a:spcBef>
                <a:spcPts val="1200"/>
              </a:spcBef>
              <a:spcAft>
                <a:spcPts val="200"/>
              </a:spcAft>
              <a:buClr>
                <a:schemeClr val="accent1"/>
              </a:buClr>
              <a:buSzPct val="100000"/>
              <a:buAutoNum type="arabicParenR"/>
            </a:pPr>
            <a:endParaRPr lang="ko-KR" altLang="en-US" sz="1600" kern="1200" dirty="0">
              <a:solidFill>
                <a:srgbClr val="FFFFFF"/>
              </a:solidFill>
              <a:latin typeface="나눔고딕" panose="020D0604000000000000" pitchFamily="50" charset="-127"/>
              <a:ea typeface="나눔고딕" panose="020D0604000000000000" pitchFamily="50" charset="-127"/>
            </a:endParaRPr>
          </a:p>
          <a:p>
            <a:pPr latinLnBrk="1">
              <a:spcBef>
                <a:spcPts val="1200"/>
              </a:spcBef>
              <a:spcAft>
                <a:spcPts val="200"/>
              </a:spcAft>
              <a:buClr>
                <a:schemeClr val="accent1"/>
              </a:buClr>
              <a:buSzPct val="100000"/>
            </a:pPr>
            <a:r>
              <a:rPr lang="ko-KR" altLang="en-US" sz="1600" kern="1200" dirty="0">
                <a:solidFill>
                  <a:srgbClr val="FFFFFF"/>
                </a:solidFill>
                <a:latin typeface="나눔고딕" panose="020D0604000000000000" pitchFamily="50" charset="-127"/>
                <a:ea typeface="나눔고딕" panose="020D0604000000000000" pitchFamily="50" charset="-127"/>
              </a:rPr>
              <a:t>2) 높이, 너비는 작아지는데, </a:t>
            </a:r>
            <a:endParaRPr lang="en-US" altLang="ko-KR" sz="1600" kern="1200" dirty="0">
              <a:solidFill>
                <a:srgbClr val="FFFFFF"/>
              </a:solidFill>
              <a:latin typeface="나눔고딕" panose="020D0604000000000000" pitchFamily="50" charset="-127"/>
              <a:ea typeface="나눔고딕" panose="020D0604000000000000" pitchFamily="50" charset="-127"/>
            </a:endParaRPr>
          </a:p>
          <a:p>
            <a:pPr latinLnBrk="1">
              <a:spcBef>
                <a:spcPts val="1200"/>
              </a:spcBef>
              <a:spcAft>
                <a:spcPts val="200"/>
              </a:spcAft>
              <a:buClr>
                <a:schemeClr val="accent1"/>
              </a:buClr>
              <a:buSzPct val="100000"/>
            </a:pPr>
            <a:r>
              <a:rPr lang="ko-KR" altLang="en-US" sz="1600" kern="1200" dirty="0">
                <a:solidFill>
                  <a:srgbClr val="FFFFFF"/>
                </a:solidFill>
                <a:latin typeface="나눔고딕" panose="020D0604000000000000" pitchFamily="50" charset="-127"/>
                <a:ea typeface="나눔고딕" panose="020D0604000000000000" pitchFamily="50" charset="-127"/>
              </a:rPr>
              <a:t>필터는 2배로 계속 규칙적 상승</a:t>
            </a:r>
            <a:endParaRPr lang="en-US" altLang="ko-KR" sz="1600" kern="1200" dirty="0">
              <a:solidFill>
                <a:srgbClr val="FFFFFF"/>
              </a:solidFill>
              <a:latin typeface="나눔고딕" panose="020D0604000000000000" pitchFamily="50" charset="-127"/>
              <a:ea typeface="나눔고딕" panose="020D0604000000000000" pitchFamily="50" charset="-127"/>
            </a:endParaRPr>
          </a:p>
          <a:p>
            <a:pPr latinLnBrk="1">
              <a:spcBef>
                <a:spcPts val="1200"/>
              </a:spcBef>
              <a:spcAft>
                <a:spcPts val="200"/>
              </a:spcAft>
              <a:buClr>
                <a:schemeClr val="accent1"/>
              </a:buClr>
              <a:buSzPct val="100000"/>
            </a:pPr>
            <a:r>
              <a:rPr lang="ko-KR" altLang="en-US" sz="700" kern="1200" dirty="0">
                <a:solidFill>
                  <a:srgbClr val="FFFFFF"/>
                </a:solidFill>
                <a:latin typeface="+mj-ea"/>
                <a:ea typeface="+mj-ea"/>
                <a:cs typeface="+mn-cs"/>
              </a:rPr>
              <a:t> </a:t>
            </a:r>
          </a:p>
        </p:txBody>
      </p:sp>
      <p:sp>
        <p:nvSpPr>
          <p:cNvPr id="3" name="날짜 개체 틀 2">
            <a:extLst>
              <a:ext uri="{FF2B5EF4-FFF2-40B4-BE49-F238E27FC236}">
                <a16:creationId xmlns:a16="http://schemas.microsoft.com/office/drawing/2014/main" id="{3278D9FC-ADC3-4079-82C3-CA0D3088C8F3}"/>
              </a:ext>
            </a:extLst>
          </p:cNvPr>
          <p:cNvSpPr>
            <a:spLocks noGrp="1"/>
          </p:cNvSpPr>
          <p:nvPr>
            <p:ph type="dt" sz="half" idx="10"/>
          </p:nvPr>
        </p:nvSpPr>
        <p:spPr>
          <a:xfrm>
            <a:off x="643464" y="6446520"/>
            <a:ext cx="3517568" cy="365125"/>
          </a:xfrm>
        </p:spPr>
        <p:txBody>
          <a:bodyPr vert="horz" lIns="91440" tIns="45720" rIns="91440" bIns="45720" rtlCol="0" anchor="ctr">
            <a:normAutofit/>
          </a:bodyPr>
          <a:lstStyle/>
          <a:p>
            <a:pPr>
              <a:spcAft>
                <a:spcPts val="600"/>
              </a:spcAft>
            </a:pPr>
            <a:endParaRPr lang="en-US" dirty="0"/>
          </a:p>
        </p:txBody>
      </p:sp>
    </p:spTree>
    <p:extLst>
      <p:ext uri="{BB962C8B-B14F-4D97-AF65-F5344CB8AC3E}">
        <p14:creationId xmlns:p14="http://schemas.microsoft.com/office/powerpoint/2010/main" val="4284665846"/>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678637-F8F0-47D3-95E7-657BBCDB5359}"/>
              </a:ext>
            </a:extLst>
          </p:cNvPr>
          <p:cNvSpPr>
            <a:spLocks noGrp="1"/>
          </p:cNvSpPr>
          <p:nvPr>
            <p:ph type="title"/>
          </p:nvPr>
        </p:nvSpPr>
        <p:spPr/>
        <p:txBody>
          <a:bodyPr/>
          <a:lstStyle/>
          <a:p>
            <a:r>
              <a:rPr lang="en-US" altLang="ko-KR" dirty="0" err="1">
                <a:latin typeface="Eras Demi ITC" panose="020B0805030504020804" pitchFamily="34" charset="0"/>
              </a:rPr>
              <a:t>VGGNet</a:t>
            </a:r>
            <a:r>
              <a:rPr lang="en-US" altLang="ko-KR" dirty="0">
                <a:latin typeface="Eras Demi ITC" panose="020B0805030504020804" pitchFamily="34" charset="0"/>
              </a:rPr>
              <a:t> 16 </a:t>
            </a:r>
            <a:r>
              <a:rPr lang="ko-KR" altLang="en-US" dirty="0">
                <a:latin typeface="Eras Demi ITC" panose="020B0805030504020804" pitchFamily="34" charset="0"/>
              </a:rPr>
              <a:t>과 </a:t>
            </a:r>
            <a:r>
              <a:rPr lang="en-US" altLang="ko-KR" dirty="0" err="1">
                <a:latin typeface="Eras Demi ITC" panose="020B0805030504020804" pitchFamily="34" charset="0"/>
              </a:rPr>
              <a:t>VGGnet</a:t>
            </a:r>
            <a:r>
              <a:rPr lang="en-US" altLang="ko-KR" dirty="0">
                <a:latin typeface="Eras Demi ITC" panose="020B0805030504020804" pitchFamily="34" charset="0"/>
              </a:rPr>
              <a:t> 19</a:t>
            </a:r>
            <a:endParaRPr lang="ko-KR" altLang="en-US" dirty="0">
              <a:latin typeface="Eras Demi ITC" panose="020B0805030504020804" pitchFamily="34" charset="0"/>
            </a:endParaRPr>
          </a:p>
        </p:txBody>
      </p:sp>
      <p:sp>
        <p:nvSpPr>
          <p:cNvPr id="3" name="날짜 개체 틀 2">
            <a:extLst>
              <a:ext uri="{FF2B5EF4-FFF2-40B4-BE49-F238E27FC236}">
                <a16:creationId xmlns:a16="http://schemas.microsoft.com/office/drawing/2014/main" id="{9EADDC50-8354-46CE-91AA-86D685246E8B}"/>
              </a:ext>
            </a:extLst>
          </p:cNvPr>
          <p:cNvSpPr>
            <a:spLocks noGrp="1"/>
          </p:cNvSpPr>
          <p:nvPr>
            <p:ph type="dt" sz="half" idx="10"/>
          </p:nvPr>
        </p:nvSpPr>
        <p:spPr/>
        <p:txBody>
          <a:bodyPr/>
          <a:lstStyle/>
          <a:p>
            <a:fld id="{BF7F4B7E-283A-49B6-A8FE-0DB2A9FA74AB}" type="datetime1">
              <a:rPr lang="ko-KR" altLang="en-US" smtClean="0"/>
              <a:t>2022-01-22</a:t>
            </a:fld>
            <a:endParaRPr lang="en-US" dirty="0"/>
          </a:p>
        </p:txBody>
      </p:sp>
      <p:pic>
        <p:nvPicPr>
          <p:cNvPr id="6146" name="Picture 2">
            <a:extLst>
              <a:ext uri="{FF2B5EF4-FFF2-40B4-BE49-F238E27FC236}">
                <a16:creationId xmlns:a16="http://schemas.microsoft.com/office/drawing/2014/main" id="{1B50FD6C-99EE-4D70-9243-BB5F419B3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738730"/>
            <a:ext cx="4952683" cy="31464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46EED46-7324-4AA1-871E-BA781ACA2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711" y="2908116"/>
            <a:ext cx="5192486" cy="2977025"/>
          </a:xfrm>
          <a:prstGeom prst="rect">
            <a:avLst/>
          </a:prstGeom>
          <a:noFill/>
          <a:extLst>
            <a:ext uri="{909E8E84-426E-40DD-AFC4-6F175D3DCCD1}">
              <a14:hiddenFill xmlns:a14="http://schemas.microsoft.com/office/drawing/2010/main">
                <a:solidFill>
                  <a:srgbClr val="FFFFFF"/>
                </a:solidFill>
              </a14:hiddenFill>
            </a:ext>
          </a:extLst>
        </p:spPr>
      </p:pic>
      <p:sp>
        <p:nvSpPr>
          <p:cNvPr id="7" name="제목 1">
            <a:extLst>
              <a:ext uri="{FF2B5EF4-FFF2-40B4-BE49-F238E27FC236}">
                <a16:creationId xmlns:a16="http://schemas.microsoft.com/office/drawing/2014/main" id="{2E813438-EA04-4833-8EF7-D8BF6C9EC00E}"/>
              </a:ext>
            </a:extLst>
          </p:cNvPr>
          <p:cNvSpPr txBox="1">
            <a:spLocks/>
          </p:cNvSpPr>
          <p:nvPr/>
        </p:nvSpPr>
        <p:spPr>
          <a:xfrm>
            <a:off x="6415315" y="1285684"/>
            <a:ext cx="10058400" cy="145075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4700" i="0" kern="1200" spc="-50" baseline="0">
                <a:solidFill>
                  <a:schemeClr val="tx1">
                    <a:lumMod val="75000"/>
                    <a:lumOff val="25000"/>
                  </a:schemeClr>
                </a:solidFill>
                <a:latin typeface="+mj-ea"/>
                <a:ea typeface="+mj-ea"/>
                <a:cs typeface="+mj-cs"/>
              </a:defRPr>
            </a:lvl1pPr>
          </a:lstStyle>
          <a:p>
            <a:r>
              <a:rPr lang="en-US" altLang="ko-KR" sz="3000" dirty="0" err="1">
                <a:latin typeface="Eras Medium ITC" panose="020B0602030504020804" pitchFamily="34" charset="0"/>
              </a:rPr>
              <a:t>VGGnet</a:t>
            </a:r>
            <a:r>
              <a:rPr lang="en-US" altLang="ko-KR" sz="3000" dirty="0">
                <a:latin typeface="Eras Medium ITC" panose="020B0602030504020804" pitchFamily="34" charset="0"/>
              </a:rPr>
              <a:t> 19</a:t>
            </a:r>
            <a:endParaRPr lang="ko-KR" altLang="en-US" sz="3000" dirty="0">
              <a:latin typeface="Eras Medium ITC" panose="020B0602030504020804" pitchFamily="34" charset="0"/>
            </a:endParaRPr>
          </a:p>
        </p:txBody>
      </p:sp>
      <p:sp>
        <p:nvSpPr>
          <p:cNvPr id="8" name="제목 1">
            <a:extLst>
              <a:ext uri="{FF2B5EF4-FFF2-40B4-BE49-F238E27FC236}">
                <a16:creationId xmlns:a16="http://schemas.microsoft.com/office/drawing/2014/main" id="{CA95C6DD-D036-4BE3-831F-F9D4B907899C}"/>
              </a:ext>
            </a:extLst>
          </p:cNvPr>
          <p:cNvSpPr txBox="1">
            <a:spLocks/>
          </p:cNvSpPr>
          <p:nvPr/>
        </p:nvSpPr>
        <p:spPr>
          <a:xfrm>
            <a:off x="1097280" y="1269665"/>
            <a:ext cx="10058400" cy="145075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4700" i="0" kern="1200" spc="-50" baseline="0">
                <a:solidFill>
                  <a:schemeClr val="tx1">
                    <a:lumMod val="75000"/>
                    <a:lumOff val="25000"/>
                  </a:schemeClr>
                </a:solidFill>
                <a:latin typeface="+mj-ea"/>
                <a:ea typeface="+mj-ea"/>
                <a:cs typeface="+mj-cs"/>
              </a:defRPr>
            </a:lvl1pPr>
          </a:lstStyle>
          <a:p>
            <a:r>
              <a:rPr lang="en-US" altLang="ko-KR" sz="3000" dirty="0" err="1">
                <a:latin typeface="Eras Medium ITC" panose="020B0602030504020804" pitchFamily="34" charset="0"/>
              </a:rPr>
              <a:t>VGGnet</a:t>
            </a:r>
            <a:r>
              <a:rPr lang="en-US" altLang="ko-KR" sz="3000" dirty="0">
                <a:latin typeface="Eras Medium ITC" panose="020B0602030504020804" pitchFamily="34" charset="0"/>
              </a:rPr>
              <a:t> 16</a:t>
            </a:r>
            <a:endParaRPr lang="ko-KR" altLang="en-US" sz="3000" dirty="0">
              <a:latin typeface="Eras Medium ITC" panose="020B0602030504020804" pitchFamily="34" charset="0"/>
            </a:endParaRPr>
          </a:p>
        </p:txBody>
      </p:sp>
    </p:spTree>
    <p:extLst>
      <p:ext uri="{BB962C8B-B14F-4D97-AF65-F5344CB8AC3E}">
        <p14:creationId xmlns:p14="http://schemas.microsoft.com/office/powerpoint/2010/main" val="1932356330"/>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EA8C5F-024C-4544-95D5-89D79C10A87D}"/>
              </a:ext>
            </a:extLst>
          </p:cNvPr>
          <p:cNvSpPr>
            <a:spLocks noGrp="1"/>
          </p:cNvSpPr>
          <p:nvPr>
            <p:ph type="title"/>
          </p:nvPr>
        </p:nvSpPr>
        <p:spPr>
          <a:xfrm>
            <a:off x="643466" y="786383"/>
            <a:ext cx="3517567" cy="2093975"/>
          </a:xfrm>
        </p:spPr>
        <p:txBody>
          <a:bodyPr anchor="b">
            <a:normAutofit/>
          </a:bodyPr>
          <a:lstStyle/>
          <a:p>
            <a:r>
              <a:rPr lang="en-US" altLang="ko-KR" dirty="0" err="1">
                <a:latin typeface="Eras Demi ITC" panose="020B0805030504020804" pitchFamily="34" charset="0"/>
              </a:rPr>
              <a:t>VGGNet</a:t>
            </a:r>
            <a:r>
              <a:rPr lang="ko-KR" altLang="en-US" dirty="0">
                <a:latin typeface="Eras Demi ITC" panose="020B0805030504020804" pitchFamily="34" charset="0"/>
              </a:rPr>
              <a:t>의 </a:t>
            </a:r>
            <a:r>
              <a:rPr lang="en-US" altLang="ko-KR" dirty="0">
                <a:latin typeface="Eras Demi ITC" panose="020B0805030504020804" pitchFamily="34" charset="0"/>
              </a:rPr>
              <a:t>Parameter, Error Rate</a:t>
            </a:r>
            <a:endParaRPr lang="ko-KR" altLang="en-US" dirty="0">
              <a:latin typeface="Eras Demi ITC" panose="020B0805030504020804" pitchFamily="34" charset="0"/>
            </a:endParaRPr>
          </a:p>
        </p:txBody>
      </p:sp>
      <p:pic>
        <p:nvPicPr>
          <p:cNvPr id="7170" name="Picture 2">
            <a:extLst>
              <a:ext uri="{FF2B5EF4-FFF2-40B4-BE49-F238E27FC236}">
                <a16:creationId xmlns:a16="http://schemas.microsoft.com/office/drawing/2014/main" id="{534AC41B-63F2-46B7-9DFC-19F018C9CF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58984" y="1296332"/>
            <a:ext cx="5928344" cy="4327690"/>
          </a:xfrm>
          <a:prstGeom prst="rect">
            <a:avLst/>
          </a:prstGeom>
          <a:solidFill>
            <a:srgbClr val="FFFFFF"/>
          </a:solidFill>
        </p:spPr>
      </p:pic>
      <p:sp>
        <p:nvSpPr>
          <p:cNvPr id="71" name="Text Placeholder 3">
            <a:extLst>
              <a:ext uri="{FF2B5EF4-FFF2-40B4-BE49-F238E27FC236}">
                <a16:creationId xmlns:a16="http://schemas.microsoft.com/office/drawing/2014/main" id="{141D796D-4FD6-4B22-B741-79E6930203CF}"/>
              </a:ext>
            </a:extLst>
          </p:cNvPr>
          <p:cNvSpPr>
            <a:spLocks noGrp="1"/>
          </p:cNvSpPr>
          <p:nvPr>
            <p:ph type="body" sz="half" idx="2"/>
          </p:nvPr>
        </p:nvSpPr>
        <p:spPr>
          <a:xfrm>
            <a:off x="643465" y="3043050"/>
            <a:ext cx="3517567" cy="3064505"/>
          </a:xfrm>
        </p:spPr>
        <p:txBody>
          <a:bodyPr/>
          <a:lstStyle/>
          <a:p>
            <a:endParaRPr lang="en-US" dirty="0"/>
          </a:p>
        </p:txBody>
      </p:sp>
      <p:sp>
        <p:nvSpPr>
          <p:cNvPr id="3" name="날짜 개체 틀 2">
            <a:extLst>
              <a:ext uri="{FF2B5EF4-FFF2-40B4-BE49-F238E27FC236}">
                <a16:creationId xmlns:a16="http://schemas.microsoft.com/office/drawing/2014/main" id="{7B264F97-9F86-4394-95DA-87116DB68993}"/>
              </a:ext>
            </a:extLst>
          </p:cNvPr>
          <p:cNvSpPr>
            <a:spLocks noGrp="1"/>
          </p:cNvSpPr>
          <p:nvPr>
            <p:ph type="dt" sz="half" idx="10"/>
          </p:nvPr>
        </p:nvSpPr>
        <p:spPr>
          <a:xfrm>
            <a:off x="643464" y="6446520"/>
            <a:ext cx="3517568" cy="365125"/>
          </a:xfrm>
        </p:spPr>
        <p:txBody>
          <a:bodyPr anchor="ctr">
            <a:normAutofit/>
          </a:bodyPr>
          <a:lstStyle/>
          <a:p>
            <a:pPr>
              <a:spcAft>
                <a:spcPts val="600"/>
              </a:spcAft>
            </a:pPr>
            <a:endParaRPr lang="en-US" dirty="0"/>
          </a:p>
        </p:txBody>
      </p:sp>
    </p:spTree>
    <p:extLst>
      <p:ext uri="{BB962C8B-B14F-4D97-AF65-F5344CB8AC3E}">
        <p14:creationId xmlns:p14="http://schemas.microsoft.com/office/powerpoint/2010/main" val="1718758340"/>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내용 개체 틀 6">
            <a:extLst>
              <a:ext uri="{FF2B5EF4-FFF2-40B4-BE49-F238E27FC236}">
                <a16:creationId xmlns:a16="http://schemas.microsoft.com/office/drawing/2014/main" id="{9BA18B40-2792-4C03-953B-ED52252B6B43}"/>
              </a:ext>
            </a:extLst>
          </p:cNvPr>
          <p:cNvPicPr>
            <a:picLocks noGrp="1" noChangeAspect="1"/>
          </p:cNvPicPr>
          <p:nvPr>
            <p:ph idx="1"/>
          </p:nvPr>
        </p:nvPicPr>
        <p:blipFill>
          <a:blip r:embed="rId2"/>
          <a:stretch>
            <a:fillRect/>
          </a:stretch>
        </p:blipFill>
        <p:spPr>
          <a:xfrm>
            <a:off x="8791761" y="46037"/>
            <a:ext cx="2279485" cy="1772933"/>
          </a:xfrm>
        </p:spPr>
      </p:pic>
      <p:sp>
        <p:nvSpPr>
          <p:cNvPr id="5" name="날짜 개체 틀 4">
            <a:extLst>
              <a:ext uri="{FF2B5EF4-FFF2-40B4-BE49-F238E27FC236}">
                <a16:creationId xmlns:a16="http://schemas.microsoft.com/office/drawing/2014/main" id="{6CD92F23-DA7B-4578-B3C5-B37E21A0EF74}"/>
              </a:ext>
            </a:extLst>
          </p:cNvPr>
          <p:cNvSpPr>
            <a:spLocks noGrp="1"/>
          </p:cNvSpPr>
          <p:nvPr>
            <p:ph type="dt" sz="half" idx="10"/>
          </p:nvPr>
        </p:nvSpPr>
        <p:spPr>
          <a:xfrm>
            <a:off x="8218426" y="6446838"/>
            <a:ext cx="2584850" cy="365125"/>
          </a:xfrm>
        </p:spPr>
        <p:txBody>
          <a:bodyPr anchor="ctr">
            <a:normAutofit/>
          </a:bodyPr>
          <a:lstStyle/>
          <a:p>
            <a:pPr>
              <a:spcAft>
                <a:spcPts val="600"/>
              </a:spcAft>
            </a:pPr>
            <a:fld id="{30F3E38E-E967-45FA-AE92-034CE4A74EA9}" type="datetime1">
              <a:rPr lang="ko-KR" altLang="en-US" smtClean="0"/>
              <a:pPr>
                <a:spcAft>
                  <a:spcPts val="600"/>
                </a:spcAft>
              </a:pPr>
              <a:t>2022-01-22</a:t>
            </a:fld>
            <a:endParaRPr lang="en-US"/>
          </a:p>
        </p:txBody>
      </p:sp>
      <p:sp>
        <p:nvSpPr>
          <p:cNvPr id="11" name="제목 1">
            <a:extLst>
              <a:ext uri="{FF2B5EF4-FFF2-40B4-BE49-F238E27FC236}">
                <a16:creationId xmlns:a16="http://schemas.microsoft.com/office/drawing/2014/main" id="{882BB074-5A6C-44FF-B958-323EF82C430F}"/>
              </a:ext>
            </a:extLst>
          </p:cNvPr>
          <p:cNvSpPr txBox="1">
            <a:spLocks/>
          </p:cNvSpPr>
          <p:nvPr/>
        </p:nvSpPr>
        <p:spPr>
          <a:xfrm>
            <a:off x="1249680" y="439003"/>
            <a:ext cx="10058400" cy="145075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4700" i="0" kern="1200" spc="-50" baseline="0">
                <a:solidFill>
                  <a:schemeClr val="tx1">
                    <a:lumMod val="75000"/>
                    <a:lumOff val="25000"/>
                  </a:schemeClr>
                </a:solidFill>
                <a:latin typeface="+mj-ea"/>
                <a:ea typeface="+mj-ea"/>
                <a:cs typeface="+mj-cs"/>
              </a:defRPr>
            </a:lvl1pPr>
          </a:lstStyle>
          <a:p>
            <a:r>
              <a:rPr lang="en-US" altLang="ko-KR" dirty="0">
                <a:latin typeface="Eras Bold ITC" panose="020B0907030504020204" pitchFamily="34" charset="0"/>
              </a:rPr>
              <a:t>VGGNet19 / Adam</a:t>
            </a:r>
            <a:endParaRPr lang="ko-KR" altLang="en-US" dirty="0">
              <a:latin typeface="Eras Bold ITC" panose="020B0907030504020204" pitchFamily="34" charset="0"/>
            </a:endParaRPr>
          </a:p>
        </p:txBody>
      </p:sp>
      <p:pic>
        <p:nvPicPr>
          <p:cNvPr id="9" name="그림 8">
            <a:extLst>
              <a:ext uri="{FF2B5EF4-FFF2-40B4-BE49-F238E27FC236}">
                <a16:creationId xmlns:a16="http://schemas.microsoft.com/office/drawing/2014/main" id="{7A47D5CC-DAEA-4E3D-B7A8-A91A6101C7D2}"/>
              </a:ext>
            </a:extLst>
          </p:cNvPr>
          <p:cNvPicPr>
            <a:picLocks noChangeAspect="1"/>
          </p:cNvPicPr>
          <p:nvPr/>
        </p:nvPicPr>
        <p:blipFill>
          <a:blip r:embed="rId3"/>
          <a:stretch>
            <a:fillRect/>
          </a:stretch>
        </p:blipFill>
        <p:spPr>
          <a:xfrm>
            <a:off x="6517999" y="2211936"/>
            <a:ext cx="4346851" cy="3119439"/>
          </a:xfrm>
          <a:prstGeom prst="rect">
            <a:avLst/>
          </a:prstGeom>
        </p:spPr>
      </p:pic>
      <p:pic>
        <p:nvPicPr>
          <p:cNvPr id="14" name="그림 13">
            <a:extLst>
              <a:ext uri="{FF2B5EF4-FFF2-40B4-BE49-F238E27FC236}">
                <a16:creationId xmlns:a16="http://schemas.microsoft.com/office/drawing/2014/main" id="{4C44576B-AA17-4807-8792-1A558B31A31D}"/>
              </a:ext>
            </a:extLst>
          </p:cNvPr>
          <p:cNvPicPr>
            <a:picLocks noChangeAspect="1"/>
          </p:cNvPicPr>
          <p:nvPr/>
        </p:nvPicPr>
        <p:blipFill>
          <a:blip r:embed="rId4"/>
          <a:stretch>
            <a:fillRect/>
          </a:stretch>
        </p:blipFill>
        <p:spPr>
          <a:xfrm>
            <a:off x="1144905" y="2105025"/>
            <a:ext cx="5133975" cy="3524250"/>
          </a:xfrm>
          <a:prstGeom prst="rect">
            <a:avLst/>
          </a:prstGeom>
        </p:spPr>
      </p:pic>
      <p:sp>
        <p:nvSpPr>
          <p:cNvPr id="15" name="TextBox 14">
            <a:extLst>
              <a:ext uri="{FF2B5EF4-FFF2-40B4-BE49-F238E27FC236}">
                <a16:creationId xmlns:a16="http://schemas.microsoft.com/office/drawing/2014/main" id="{A9E53C9F-5E59-43C8-85B1-7F67693B7F0D}"/>
              </a:ext>
            </a:extLst>
          </p:cNvPr>
          <p:cNvSpPr txBox="1"/>
          <p:nvPr/>
        </p:nvSpPr>
        <p:spPr>
          <a:xfrm>
            <a:off x="1369351" y="5571327"/>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0.685409665107727 </a:t>
            </a:r>
          </a:p>
          <a:p>
            <a:r>
              <a:rPr lang="en-US" altLang="ko-KR" b="0" i="0" dirty="0">
                <a:effectLst/>
                <a:latin typeface="나눔고딕" panose="020D0604000000000000" pitchFamily="50" charset="-127"/>
                <a:ea typeface="나눔고딕" panose="020D0604000000000000" pitchFamily="50" charset="-127"/>
              </a:rPr>
              <a:t>acc= 0.7171052694320679</a:t>
            </a:r>
            <a:endParaRPr lang="ko-KR" altLang="en-US" dirty="0">
              <a:latin typeface="나눔고딕" panose="020D0604000000000000" pitchFamily="50" charset="-127"/>
              <a:ea typeface="나눔고딕" panose="020D0604000000000000" pitchFamily="50" charset="-127"/>
            </a:endParaRPr>
          </a:p>
        </p:txBody>
      </p:sp>
      <p:sp>
        <p:nvSpPr>
          <p:cNvPr id="16" name="TextBox 15">
            <a:extLst>
              <a:ext uri="{FF2B5EF4-FFF2-40B4-BE49-F238E27FC236}">
                <a16:creationId xmlns:a16="http://schemas.microsoft.com/office/drawing/2014/main" id="{14132864-A8D9-4814-A50A-6DD002EC35DD}"/>
              </a:ext>
            </a:extLst>
          </p:cNvPr>
          <p:cNvSpPr txBox="1"/>
          <p:nvPr/>
        </p:nvSpPr>
        <p:spPr>
          <a:xfrm>
            <a:off x="6517999" y="5509835"/>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18.825s/step</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77007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922EF5-74E1-4D83-8CB6-929F55D8D5A5}"/>
              </a:ext>
            </a:extLst>
          </p:cNvPr>
          <p:cNvSpPr>
            <a:spLocks noGrp="1"/>
          </p:cNvSpPr>
          <p:nvPr>
            <p:ph type="title"/>
          </p:nvPr>
        </p:nvSpPr>
        <p:spPr/>
        <p:txBody>
          <a:bodyPr/>
          <a:lstStyle/>
          <a:p>
            <a:r>
              <a:rPr lang="en-US" altLang="ko-KR" dirty="0" err="1">
                <a:latin typeface="Eras Demi ITC" panose="020B0805030504020804" pitchFamily="34" charset="0"/>
              </a:rPr>
              <a:t>ResNet</a:t>
            </a:r>
            <a:endParaRPr lang="ko-KR" altLang="en-US" dirty="0">
              <a:latin typeface="Eras Demi ITC" panose="020B0805030504020804" pitchFamily="34" charset="0"/>
            </a:endParaRPr>
          </a:p>
        </p:txBody>
      </p:sp>
      <p:sp>
        <p:nvSpPr>
          <p:cNvPr id="3" name="내용 개체 틀 2">
            <a:extLst>
              <a:ext uri="{FF2B5EF4-FFF2-40B4-BE49-F238E27FC236}">
                <a16:creationId xmlns:a16="http://schemas.microsoft.com/office/drawing/2014/main" id="{5E61B454-80D6-43B1-A9AD-95EAD5301258}"/>
              </a:ext>
            </a:extLst>
          </p:cNvPr>
          <p:cNvSpPr>
            <a:spLocks noGrp="1"/>
          </p:cNvSpPr>
          <p:nvPr>
            <p:ph sz="half" idx="1"/>
          </p:nvPr>
        </p:nvSpPr>
        <p:spPr/>
        <p:txBody>
          <a:bodyPr>
            <a:normAutofit/>
          </a:bodyPr>
          <a:lstStyle/>
          <a:p>
            <a:pPr algn="l"/>
            <a:r>
              <a:rPr lang="en-US" altLang="ko-KR" sz="1800" dirty="0">
                <a:latin typeface="나눔고딕" panose="020D0604000000000000" pitchFamily="50" charset="-127"/>
                <a:ea typeface="나눔고딕" panose="020D0604000000000000" pitchFamily="50" charset="-127"/>
                <a:cs typeface="Aharoni" panose="020B0604020202020204" pitchFamily="2" charset="-79"/>
              </a:rPr>
              <a:t>• </a:t>
            </a:r>
            <a:r>
              <a:rPr lang="ko-KR" altLang="en-US" b="1" i="0" dirty="0">
                <a:solidFill>
                  <a:srgbClr val="000000"/>
                </a:solidFill>
                <a:effectLst/>
                <a:latin typeface="나눔고딕" panose="020D0604000000000000" pitchFamily="50" charset="-127"/>
                <a:ea typeface="나눔고딕" panose="020D0604000000000000" pitchFamily="50" charset="-127"/>
              </a:rPr>
              <a:t>동기 </a:t>
            </a:r>
            <a:r>
              <a:rPr lang="en-US" altLang="ko-KR" b="1" i="0" dirty="0">
                <a:solidFill>
                  <a:srgbClr val="000000"/>
                </a:solidFill>
                <a:effectLst/>
                <a:latin typeface="나눔고딕" panose="020D0604000000000000" pitchFamily="50" charset="-127"/>
                <a:ea typeface="나눔고딕" panose="020D0604000000000000" pitchFamily="50" charset="-127"/>
              </a:rPr>
              <a:t>(</a:t>
            </a:r>
            <a:r>
              <a:rPr lang="ko-KR" altLang="en-US" b="1" i="0" dirty="0">
                <a:solidFill>
                  <a:srgbClr val="000000"/>
                </a:solidFill>
                <a:effectLst/>
                <a:latin typeface="나눔고딕" panose="020D0604000000000000" pitchFamily="50" charset="-127"/>
                <a:ea typeface="나눔고딕" panose="020D0604000000000000" pitchFamily="50" charset="-127"/>
              </a:rPr>
              <a:t>기존의 문제</a:t>
            </a:r>
            <a:r>
              <a:rPr lang="en-US" altLang="ko-KR" b="1" i="0" dirty="0">
                <a:solidFill>
                  <a:srgbClr val="000000"/>
                </a:solidFill>
                <a:effectLst/>
                <a:latin typeface="나눔고딕" panose="020D0604000000000000" pitchFamily="50" charset="-127"/>
                <a:ea typeface="나눔고딕" panose="020D0604000000000000" pitchFamily="50" charset="-127"/>
              </a:rPr>
              <a:t>)</a:t>
            </a:r>
            <a:endParaRPr lang="ko-KR" altLang="en-US" b="0" i="0" dirty="0">
              <a:solidFill>
                <a:srgbClr val="555555"/>
              </a:solidFill>
              <a:effectLst/>
              <a:latin typeface="나눔고딕" panose="020D0604000000000000" pitchFamily="50" charset="-127"/>
              <a:ea typeface="나눔고딕" panose="020D0604000000000000" pitchFamily="50" charset="-127"/>
            </a:endParaRPr>
          </a:p>
          <a:p>
            <a:pPr algn="l"/>
            <a:r>
              <a:rPr lang="ko-KR" altLang="en-US" b="0" i="0" dirty="0">
                <a:solidFill>
                  <a:srgbClr val="000000"/>
                </a:solidFill>
                <a:effectLst/>
                <a:latin typeface="나눔고딕" panose="020D0604000000000000" pitchFamily="50" charset="-127"/>
                <a:ea typeface="나눔고딕" panose="020D0604000000000000" pitchFamily="50" charset="-127"/>
              </a:rPr>
              <a:t>네트워크가 깊어지면서</a:t>
            </a:r>
            <a:r>
              <a:rPr lang="en-US" altLang="ko-KR" b="0" i="0" dirty="0">
                <a:solidFill>
                  <a:srgbClr val="000000"/>
                </a:solidFill>
                <a:effectLst/>
                <a:latin typeface="나눔고딕" panose="020D0604000000000000" pitchFamily="50" charset="-127"/>
                <a:ea typeface="나눔고딕" panose="020D0604000000000000" pitchFamily="50" charset="-127"/>
              </a:rPr>
              <a:t>, </a:t>
            </a:r>
            <a:r>
              <a:rPr lang="ko-KR" altLang="en-US" b="0" i="0" dirty="0">
                <a:solidFill>
                  <a:srgbClr val="000000"/>
                </a:solidFill>
                <a:effectLst/>
                <a:latin typeface="나눔고딕" panose="020D0604000000000000" pitchFamily="50" charset="-127"/>
                <a:ea typeface="나눔고딕" panose="020D0604000000000000" pitchFamily="50" charset="-127"/>
              </a:rPr>
              <a:t>학습은 어렵다</a:t>
            </a:r>
            <a:endParaRPr lang="en-US" altLang="ko-KR" b="0" i="0" dirty="0">
              <a:solidFill>
                <a:srgbClr val="000000"/>
              </a:solidFill>
              <a:effectLst/>
              <a:latin typeface="나눔고딕" panose="020D0604000000000000" pitchFamily="50" charset="-127"/>
              <a:ea typeface="나눔고딕" panose="020D0604000000000000" pitchFamily="50" charset="-127"/>
            </a:endParaRPr>
          </a:p>
          <a:p>
            <a:pPr algn="l"/>
            <a:endParaRPr lang="ko-KR" altLang="en-US" b="0" i="0" dirty="0">
              <a:solidFill>
                <a:srgbClr val="555555"/>
              </a:solidFill>
              <a:effectLst/>
              <a:latin typeface="나눔고딕" panose="020D0604000000000000" pitchFamily="50" charset="-127"/>
              <a:ea typeface="나눔고딕" panose="020D0604000000000000" pitchFamily="50" charset="-127"/>
            </a:endParaRPr>
          </a:p>
          <a:p>
            <a:pPr algn="l"/>
            <a:r>
              <a:rPr lang="en-US" altLang="ko-KR" sz="2000" dirty="0">
                <a:latin typeface="나눔고딕" panose="020D0604000000000000" pitchFamily="50" charset="-127"/>
                <a:ea typeface="나눔고딕" panose="020D0604000000000000" pitchFamily="50" charset="-127"/>
                <a:cs typeface="Aharoni" panose="020B0604020202020204" pitchFamily="2" charset="-79"/>
              </a:rPr>
              <a:t>• </a:t>
            </a:r>
            <a:r>
              <a:rPr lang="ko-KR" altLang="en-US" b="1" i="0" dirty="0">
                <a:solidFill>
                  <a:srgbClr val="000000"/>
                </a:solidFill>
                <a:effectLst/>
                <a:latin typeface="나눔고딕" panose="020D0604000000000000" pitchFamily="50" charset="-127"/>
                <a:ea typeface="나눔고딕" panose="020D0604000000000000" pitchFamily="50" charset="-127"/>
              </a:rPr>
              <a:t>원인 </a:t>
            </a:r>
            <a:r>
              <a:rPr lang="en-US" altLang="ko-KR" b="1" i="0" dirty="0">
                <a:solidFill>
                  <a:srgbClr val="000000"/>
                </a:solidFill>
                <a:effectLst/>
                <a:latin typeface="나눔고딕" panose="020D0604000000000000" pitchFamily="50" charset="-127"/>
                <a:ea typeface="나눔고딕" panose="020D0604000000000000" pitchFamily="50" charset="-127"/>
              </a:rPr>
              <a:t>1 : </a:t>
            </a:r>
            <a:r>
              <a:rPr lang="ko-KR" altLang="en-US" b="1" i="0" dirty="0">
                <a:solidFill>
                  <a:srgbClr val="000000"/>
                </a:solidFill>
                <a:effectLst/>
                <a:latin typeface="나눔고딕" panose="020D0604000000000000" pitchFamily="50" charset="-127"/>
                <a:ea typeface="나눔고딕" panose="020D0604000000000000" pitchFamily="50" charset="-127"/>
              </a:rPr>
              <a:t>학습 자체가 어렵</a:t>
            </a:r>
            <a:endParaRPr lang="ko-KR" altLang="en-US" b="0" i="0" dirty="0">
              <a:solidFill>
                <a:srgbClr val="555555"/>
              </a:solidFill>
              <a:effectLst/>
              <a:latin typeface="나눔고딕" panose="020D0604000000000000" pitchFamily="50" charset="-127"/>
              <a:ea typeface="나눔고딕" panose="020D0604000000000000" pitchFamily="50" charset="-127"/>
            </a:endParaRPr>
          </a:p>
          <a:p>
            <a:pPr algn="l"/>
            <a:r>
              <a:rPr lang="ko-KR" altLang="en-US" b="0" i="0" dirty="0">
                <a:solidFill>
                  <a:srgbClr val="000000"/>
                </a:solidFill>
                <a:effectLst/>
                <a:latin typeface="나눔고딕" panose="020D0604000000000000" pitchFamily="50" charset="-127"/>
                <a:ea typeface="나눔고딕" panose="020D0604000000000000" pitchFamily="50" charset="-127"/>
              </a:rPr>
              <a:t>​</a:t>
            </a:r>
            <a:endParaRPr lang="ko-KR" altLang="en-US" b="0" i="0" dirty="0">
              <a:solidFill>
                <a:srgbClr val="555555"/>
              </a:solidFill>
              <a:effectLst/>
              <a:latin typeface="나눔고딕" panose="020D0604000000000000" pitchFamily="50" charset="-127"/>
              <a:ea typeface="나눔고딕" panose="020D0604000000000000" pitchFamily="50" charset="-127"/>
            </a:endParaRPr>
          </a:p>
          <a:p>
            <a:pPr algn="l"/>
            <a:r>
              <a:rPr lang="en-US" altLang="ko-KR" sz="2000" dirty="0">
                <a:latin typeface="나눔고딕" panose="020D0604000000000000" pitchFamily="50" charset="-127"/>
                <a:ea typeface="나눔고딕" panose="020D0604000000000000" pitchFamily="50" charset="-127"/>
                <a:cs typeface="Aharoni" panose="020B0604020202020204" pitchFamily="2" charset="-79"/>
              </a:rPr>
              <a:t>• </a:t>
            </a:r>
            <a:r>
              <a:rPr lang="ko-KR" altLang="en-US" b="1" i="0" dirty="0">
                <a:solidFill>
                  <a:srgbClr val="000000"/>
                </a:solidFill>
                <a:effectLst/>
                <a:latin typeface="나눔고딕" panose="020D0604000000000000" pitchFamily="50" charset="-127"/>
                <a:ea typeface="나눔고딕" panose="020D0604000000000000" pitchFamily="50" charset="-127"/>
              </a:rPr>
              <a:t>원인 </a:t>
            </a:r>
            <a:r>
              <a:rPr lang="en-US" altLang="ko-KR" b="1" i="0" dirty="0">
                <a:solidFill>
                  <a:srgbClr val="000000"/>
                </a:solidFill>
                <a:effectLst/>
                <a:latin typeface="나눔고딕" panose="020D0604000000000000" pitchFamily="50" charset="-127"/>
                <a:ea typeface="나눔고딕" panose="020D0604000000000000" pitchFamily="50" charset="-127"/>
              </a:rPr>
              <a:t>2 : </a:t>
            </a:r>
            <a:r>
              <a:rPr lang="ko-KR" altLang="en-US" b="1" i="0" dirty="0" err="1">
                <a:solidFill>
                  <a:srgbClr val="000000"/>
                </a:solidFill>
                <a:effectLst/>
                <a:latin typeface="나눔고딕" panose="020D0604000000000000" pitchFamily="50" charset="-127"/>
                <a:ea typeface="나눔고딕" panose="020D0604000000000000" pitchFamily="50" charset="-127"/>
              </a:rPr>
              <a:t>기울기소실문제</a:t>
            </a:r>
            <a:endParaRPr lang="ko-KR" altLang="en-US" b="0" i="0" dirty="0">
              <a:solidFill>
                <a:srgbClr val="555555"/>
              </a:solidFill>
              <a:effectLst/>
              <a:latin typeface="나눔고딕" panose="020D0604000000000000" pitchFamily="50" charset="-127"/>
              <a:ea typeface="나눔고딕" panose="020D0604000000000000" pitchFamily="50" charset="-127"/>
            </a:endParaRPr>
          </a:p>
          <a:p>
            <a:endParaRPr lang="ko-KR" altLang="en-US" dirty="0"/>
          </a:p>
        </p:txBody>
      </p:sp>
      <p:sp>
        <p:nvSpPr>
          <p:cNvPr id="5" name="날짜 개체 틀 4">
            <a:extLst>
              <a:ext uri="{FF2B5EF4-FFF2-40B4-BE49-F238E27FC236}">
                <a16:creationId xmlns:a16="http://schemas.microsoft.com/office/drawing/2014/main" id="{DF577320-FAB1-442A-A40C-4BECB733E4F6}"/>
              </a:ext>
            </a:extLst>
          </p:cNvPr>
          <p:cNvSpPr>
            <a:spLocks noGrp="1"/>
          </p:cNvSpPr>
          <p:nvPr>
            <p:ph type="dt" sz="half" idx="10"/>
          </p:nvPr>
        </p:nvSpPr>
        <p:spPr/>
        <p:txBody>
          <a:bodyPr/>
          <a:lstStyle/>
          <a:p>
            <a:endParaRPr lang="en-US" dirty="0"/>
          </a:p>
        </p:txBody>
      </p:sp>
      <p:pic>
        <p:nvPicPr>
          <p:cNvPr id="4098" name="Picture 2">
            <a:extLst>
              <a:ext uri="{FF2B5EF4-FFF2-40B4-BE49-F238E27FC236}">
                <a16:creationId xmlns:a16="http://schemas.microsoft.com/office/drawing/2014/main" id="{3FD6098A-3E46-4BA9-BD0E-929C6D21DBB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16688" y="2360001"/>
            <a:ext cx="4638675" cy="326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159114"/>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E2BF38-0C88-41B0-BB2F-54D3A3E1B0AB}"/>
              </a:ext>
            </a:extLst>
          </p:cNvPr>
          <p:cNvSpPr>
            <a:spLocks noGrp="1"/>
          </p:cNvSpPr>
          <p:nvPr>
            <p:ph type="title"/>
          </p:nvPr>
        </p:nvSpPr>
        <p:spPr/>
        <p:txBody>
          <a:bodyPr/>
          <a:lstStyle/>
          <a:p>
            <a:r>
              <a:rPr lang="en-US" altLang="ko-KR" dirty="0">
                <a:latin typeface="Eras Demi ITC" panose="020B0805030504020804" pitchFamily="34" charset="0"/>
              </a:rPr>
              <a:t>Data : Glaucoma</a:t>
            </a:r>
            <a:endParaRPr lang="ko-KR" altLang="en-US" dirty="0">
              <a:latin typeface="Eras Demi ITC" panose="020B0805030504020804" pitchFamily="34" charset="0"/>
            </a:endParaRPr>
          </a:p>
        </p:txBody>
      </p:sp>
      <p:pic>
        <p:nvPicPr>
          <p:cNvPr id="6" name="내용 개체 틀 5" descr="흐림이(가) 표시된 사진&#10;&#10;자동 생성된 설명">
            <a:extLst>
              <a:ext uri="{FF2B5EF4-FFF2-40B4-BE49-F238E27FC236}">
                <a16:creationId xmlns:a16="http://schemas.microsoft.com/office/drawing/2014/main" id="{F7833AAA-BCA7-4930-A8AA-0C6A66F15E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8095" y="2065071"/>
            <a:ext cx="2286000" cy="2286000"/>
          </a:xfrm>
        </p:spPr>
      </p:pic>
      <p:sp>
        <p:nvSpPr>
          <p:cNvPr id="4" name="날짜 개체 틀 3">
            <a:extLst>
              <a:ext uri="{FF2B5EF4-FFF2-40B4-BE49-F238E27FC236}">
                <a16:creationId xmlns:a16="http://schemas.microsoft.com/office/drawing/2014/main" id="{7287FE43-BDC9-4817-B790-E75E6EE87A1C}"/>
              </a:ext>
            </a:extLst>
          </p:cNvPr>
          <p:cNvSpPr>
            <a:spLocks noGrp="1"/>
          </p:cNvSpPr>
          <p:nvPr>
            <p:ph type="dt" sz="half" idx="10"/>
          </p:nvPr>
        </p:nvSpPr>
        <p:spPr/>
        <p:txBody>
          <a:bodyPr/>
          <a:lstStyle/>
          <a:p>
            <a:endParaRPr lang="en-US" dirty="0"/>
          </a:p>
        </p:txBody>
      </p:sp>
      <p:pic>
        <p:nvPicPr>
          <p:cNvPr id="8" name="그림 7" descr="무척추동물, 강장동물이(가) 표시된 사진&#10;&#10;자동 생성된 설명">
            <a:extLst>
              <a:ext uri="{FF2B5EF4-FFF2-40B4-BE49-F238E27FC236}">
                <a16:creationId xmlns:a16="http://schemas.microsoft.com/office/drawing/2014/main" id="{D4A08108-0DAC-4649-B90F-0E4D27951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101" y="2028848"/>
            <a:ext cx="2286000" cy="2286000"/>
          </a:xfrm>
          <a:prstGeom prst="rect">
            <a:avLst/>
          </a:prstGeom>
        </p:spPr>
      </p:pic>
      <p:pic>
        <p:nvPicPr>
          <p:cNvPr id="12" name="그림 11" descr="흐림이(가) 표시된 사진&#10;&#10;자동 생성된 설명">
            <a:extLst>
              <a:ext uri="{FF2B5EF4-FFF2-40B4-BE49-F238E27FC236}">
                <a16:creationId xmlns:a16="http://schemas.microsoft.com/office/drawing/2014/main" id="{A00E4E71-A7C1-4067-980F-7C8A816DB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550" y="2041122"/>
            <a:ext cx="2286000" cy="2286000"/>
          </a:xfrm>
          <a:prstGeom prst="rect">
            <a:avLst/>
          </a:prstGeom>
        </p:spPr>
      </p:pic>
      <p:sp>
        <p:nvSpPr>
          <p:cNvPr id="13" name="TextBox 12">
            <a:extLst>
              <a:ext uri="{FF2B5EF4-FFF2-40B4-BE49-F238E27FC236}">
                <a16:creationId xmlns:a16="http://schemas.microsoft.com/office/drawing/2014/main" id="{754540F5-81D0-49C2-9E1C-EE72A5C1FEE8}"/>
              </a:ext>
            </a:extLst>
          </p:cNvPr>
          <p:cNvSpPr txBox="1"/>
          <p:nvPr/>
        </p:nvSpPr>
        <p:spPr>
          <a:xfrm>
            <a:off x="2050359" y="4370041"/>
            <a:ext cx="1853348" cy="369332"/>
          </a:xfrm>
          <a:prstGeom prst="rect">
            <a:avLst/>
          </a:prstGeom>
          <a:noFill/>
        </p:spPr>
        <p:txBody>
          <a:bodyPr wrap="square" rtlCol="0">
            <a:spAutoFit/>
          </a:bodyPr>
          <a:lstStyle/>
          <a:p>
            <a:r>
              <a:rPr lang="en-US" altLang="ko-KR" dirty="0">
                <a:latin typeface="Eras Light ITC" panose="020B0402030504020804" pitchFamily="34" charset="0"/>
                <a:ea typeface="UD Digi Kyokasho NP-B" panose="02020700000000000000" pitchFamily="18" charset="-128"/>
                <a:cs typeface="Aharoni" panose="02010803020104030203" pitchFamily="2" charset="-79"/>
              </a:rPr>
              <a:t>Early</a:t>
            </a:r>
            <a:endParaRPr lang="ko-KR" altLang="en-US" dirty="0">
              <a:latin typeface="Eras Light ITC" panose="020B0402030504020804" pitchFamily="34" charset="0"/>
              <a:cs typeface="Aharoni" panose="02010803020104030203" pitchFamily="2" charset="-79"/>
            </a:endParaRPr>
          </a:p>
        </p:txBody>
      </p:sp>
      <p:sp>
        <p:nvSpPr>
          <p:cNvPr id="16" name="TextBox 15">
            <a:extLst>
              <a:ext uri="{FF2B5EF4-FFF2-40B4-BE49-F238E27FC236}">
                <a16:creationId xmlns:a16="http://schemas.microsoft.com/office/drawing/2014/main" id="{7B275024-D4D8-4AD7-B0EE-383A867F6A68}"/>
              </a:ext>
            </a:extLst>
          </p:cNvPr>
          <p:cNvSpPr txBox="1"/>
          <p:nvPr/>
        </p:nvSpPr>
        <p:spPr>
          <a:xfrm>
            <a:off x="5435694" y="4363345"/>
            <a:ext cx="1853348" cy="369332"/>
          </a:xfrm>
          <a:prstGeom prst="rect">
            <a:avLst/>
          </a:prstGeom>
          <a:noFill/>
        </p:spPr>
        <p:txBody>
          <a:bodyPr wrap="square" rtlCol="0">
            <a:spAutoFit/>
          </a:bodyPr>
          <a:lstStyle/>
          <a:p>
            <a:r>
              <a:rPr lang="en-US" altLang="ko-KR" dirty="0">
                <a:latin typeface="Eras Light ITC" panose="020B0402030504020804" pitchFamily="34" charset="0"/>
              </a:rPr>
              <a:t>Normal</a:t>
            </a:r>
            <a:endParaRPr lang="ko-KR" altLang="en-US" dirty="0">
              <a:latin typeface="Eras Light ITC" panose="020B0402030504020804" pitchFamily="34" charset="0"/>
            </a:endParaRPr>
          </a:p>
        </p:txBody>
      </p:sp>
      <p:sp>
        <p:nvSpPr>
          <p:cNvPr id="17" name="TextBox 16">
            <a:extLst>
              <a:ext uri="{FF2B5EF4-FFF2-40B4-BE49-F238E27FC236}">
                <a16:creationId xmlns:a16="http://schemas.microsoft.com/office/drawing/2014/main" id="{4A69B18F-8D1A-4FA5-BBEE-6C5AD7FD4F00}"/>
              </a:ext>
            </a:extLst>
          </p:cNvPr>
          <p:cNvSpPr txBox="1"/>
          <p:nvPr/>
        </p:nvSpPr>
        <p:spPr>
          <a:xfrm>
            <a:off x="9110641" y="4370639"/>
            <a:ext cx="1853348" cy="369332"/>
          </a:xfrm>
          <a:prstGeom prst="rect">
            <a:avLst/>
          </a:prstGeom>
          <a:noFill/>
        </p:spPr>
        <p:txBody>
          <a:bodyPr wrap="square" rtlCol="0">
            <a:spAutoFit/>
          </a:bodyPr>
          <a:lstStyle/>
          <a:p>
            <a:r>
              <a:rPr lang="en-US" altLang="ko-KR" dirty="0">
                <a:latin typeface="Eras Light ITC" panose="020B0402030504020804" pitchFamily="34" charset="0"/>
              </a:rPr>
              <a:t>Advanced</a:t>
            </a:r>
            <a:endParaRPr lang="ko-KR" altLang="en-US" dirty="0">
              <a:latin typeface="Eras Light ITC" panose="020B0402030504020804" pitchFamily="34" charset="0"/>
            </a:endParaRPr>
          </a:p>
        </p:txBody>
      </p:sp>
    </p:spTree>
    <p:extLst>
      <p:ext uri="{BB962C8B-B14F-4D97-AF65-F5344CB8AC3E}">
        <p14:creationId xmlns:p14="http://schemas.microsoft.com/office/powerpoint/2010/main" val="947600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E05C39-449A-4CEB-B71F-5D01C0DCB0FE}"/>
              </a:ext>
            </a:extLst>
          </p:cNvPr>
          <p:cNvSpPr>
            <a:spLocks noGrp="1"/>
          </p:cNvSpPr>
          <p:nvPr>
            <p:ph type="title"/>
          </p:nvPr>
        </p:nvSpPr>
        <p:spPr/>
        <p:txBody>
          <a:bodyPr/>
          <a:lstStyle/>
          <a:p>
            <a:r>
              <a:rPr lang="en-US" altLang="ko-KR" dirty="0" err="1">
                <a:latin typeface="Eras Demi ITC" panose="020B0805030504020804" pitchFamily="34" charset="0"/>
              </a:rPr>
              <a:t>ResNet</a:t>
            </a:r>
            <a:endParaRPr lang="ko-KR" altLang="en-US" dirty="0">
              <a:latin typeface="Eras Demi ITC" panose="020B0805030504020804" pitchFamily="34" charset="0"/>
            </a:endParaRPr>
          </a:p>
        </p:txBody>
      </p:sp>
      <p:sp>
        <p:nvSpPr>
          <p:cNvPr id="3" name="내용 개체 틀 2">
            <a:extLst>
              <a:ext uri="{FF2B5EF4-FFF2-40B4-BE49-F238E27FC236}">
                <a16:creationId xmlns:a16="http://schemas.microsoft.com/office/drawing/2014/main" id="{9C22F6D4-4080-4622-8AE9-B72BEF5CC633}"/>
              </a:ext>
            </a:extLst>
          </p:cNvPr>
          <p:cNvSpPr>
            <a:spLocks noGrp="1"/>
          </p:cNvSpPr>
          <p:nvPr>
            <p:ph sz="half" idx="1"/>
          </p:nvPr>
        </p:nvSpPr>
        <p:spPr>
          <a:xfrm>
            <a:off x="1203715" y="2161759"/>
            <a:ext cx="5136606" cy="3748193"/>
          </a:xfrm>
        </p:spPr>
        <p:txBody>
          <a:bodyPr>
            <a:normAutofit/>
          </a:bodyPr>
          <a:lstStyle/>
          <a:p>
            <a:pPr algn="l"/>
            <a:r>
              <a:rPr lang="en-US" altLang="ko-KR" sz="2000" dirty="0">
                <a:latin typeface="Trade Gothic Next Heavy" panose="020B0903040303020004" pitchFamily="34" charset="0"/>
                <a:cs typeface="Aharoni" panose="020B0604020202020204" pitchFamily="2" charset="-79"/>
              </a:rPr>
              <a:t>•  </a:t>
            </a:r>
            <a:r>
              <a:rPr lang="ko-KR" altLang="en-US" sz="2000" b="1" i="0" dirty="0">
                <a:solidFill>
                  <a:srgbClr val="000000"/>
                </a:solidFill>
                <a:effectLst/>
                <a:latin typeface="나눔고딕 ExtraBold" panose="020D0904000000000000" pitchFamily="50" charset="-127"/>
                <a:ea typeface="나눔고딕 ExtraBold" panose="020D0904000000000000" pitchFamily="50" charset="-127"/>
              </a:rPr>
              <a:t>핵심 아이디어 </a:t>
            </a:r>
            <a:r>
              <a:rPr lang="en-US" altLang="ko-KR" sz="2000" b="1" i="0" dirty="0">
                <a:solidFill>
                  <a:srgbClr val="000000"/>
                </a:solidFill>
                <a:effectLst/>
                <a:latin typeface="나눔고딕 ExtraBold" panose="020D0904000000000000" pitchFamily="50" charset="-127"/>
                <a:ea typeface="나눔고딕 ExtraBold" panose="020D0904000000000000" pitchFamily="50" charset="-127"/>
              </a:rPr>
              <a:t>: </a:t>
            </a:r>
            <a:r>
              <a:rPr lang="en-US" altLang="ko-KR" sz="2000" b="1" i="0" dirty="0">
                <a:solidFill>
                  <a:srgbClr val="000000"/>
                </a:solidFill>
                <a:effectLst/>
                <a:latin typeface="나눔고딕" panose="020D0604000000000000" pitchFamily="50" charset="-127"/>
                <a:ea typeface="나눔고딕" panose="020D0604000000000000" pitchFamily="50" charset="-127"/>
              </a:rPr>
              <a:t>Skip connection</a:t>
            </a:r>
            <a:endParaRPr lang="ko-KR" altLang="en-US" sz="2000" b="0" i="0" dirty="0">
              <a:solidFill>
                <a:srgbClr val="555555"/>
              </a:solidFill>
              <a:effectLst/>
              <a:latin typeface="나눔고딕" panose="020D0604000000000000" pitchFamily="50" charset="-127"/>
              <a:ea typeface="나눔고딕" panose="020D0604000000000000" pitchFamily="50" charset="-127"/>
            </a:endParaRPr>
          </a:p>
          <a:p>
            <a:pPr algn="l"/>
            <a:r>
              <a:rPr lang="ko-KR" altLang="en-US" sz="2000" b="0" i="0" dirty="0">
                <a:solidFill>
                  <a:srgbClr val="000000"/>
                </a:solidFill>
                <a:effectLst/>
                <a:latin typeface="나눔고딕 ExtraBold" panose="020D0904000000000000" pitchFamily="50" charset="-127"/>
                <a:ea typeface="나눔고딕 ExtraBold" panose="020D0904000000000000" pitchFamily="50" charset="-127"/>
              </a:rPr>
              <a:t>​</a:t>
            </a:r>
            <a:endParaRPr lang="ko-KR" altLang="en-US" sz="2000" b="0" i="0" dirty="0">
              <a:solidFill>
                <a:srgbClr val="555555"/>
              </a:solidFill>
              <a:effectLst/>
              <a:latin typeface="나눔고딕 ExtraBold" panose="020D0904000000000000" pitchFamily="50" charset="-127"/>
              <a:ea typeface="나눔고딕 ExtraBold" panose="020D0904000000000000" pitchFamily="50" charset="-127"/>
            </a:endParaRPr>
          </a:p>
          <a:p>
            <a:pPr marL="0" indent="0" algn="l">
              <a:buNone/>
            </a:pPr>
            <a:r>
              <a:rPr lang="ko-KR" altLang="en-US" sz="2000" b="0" i="0" dirty="0">
                <a:solidFill>
                  <a:srgbClr val="000000"/>
                </a:solidFill>
                <a:effectLst/>
                <a:latin typeface="나눔고딕 ExtraBold" panose="020D0904000000000000" pitchFamily="50" charset="-127"/>
                <a:ea typeface="나눔고딕 ExtraBold" panose="020D0904000000000000" pitchFamily="50" charset="-127"/>
              </a:rPr>
              <a:t>​</a:t>
            </a:r>
            <a:endParaRPr lang="en-US" altLang="ko-KR" sz="2000" b="0" i="0" dirty="0">
              <a:solidFill>
                <a:srgbClr val="000000"/>
              </a:solidFill>
              <a:effectLst/>
              <a:latin typeface="나눔고딕 ExtraBold" panose="020D0904000000000000" pitchFamily="50" charset="-127"/>
              <a:ea typeface="나눔고딕 ExtraBold" panose="020D0904000000000000" pitchFamily="50" charset="-127"/>
            </a:endParaRPr>
          </a:p>
          <a:p>
            <a:pPr marL="0" indent="0" algn="l">
              <a:buNone/>
            </a:pPr>
            <a:endParaRPr lang="en-US" altLang="ko-KR" sz="2000" dirty="0">
              <a:solidFill>
                <a:srgbClr val="000000"/>
              </a:solidFill>
              <a:latin typeface="나눔고딕 ExtraBold" panose="020D0904000000000000" pitchFamily="50" charset="-127"/>
              <a:ea typeface="나눔고딕 ExtraBold" panose="020D0904000000000000" pitchFamily="50" charset="-127"/>
            </a:endParaRPr>
          </a:p>
          <a:p>
            <a:pPr marL="0" indent="0" algn="l">
              <a:buNone/>
            </a:pPr>
            <a:endParaRPr lang="en-US" altLang="ko-KR" sz="2000" b="0" i="0" dirty="0">
              <a:solidFill>
                <a:srgbClr val="000000"/>
              </a:solidFill>
              <a:effectLst/>
              <a:latin typeface="나눔고딕 ExtraBold" panose="020D0904000000000000" pitchFamily="50" charset="-127"/>
              <a:ea typeface="나눔고딕 ExtraBold" panose="020D0904000000000000" pitchFamily="50" charset="-127"/>
            </a:endParaRPr>
          </a:p>
          <a:p>
            <a:pPr marL="0" indent="0" algn="l">
              <a:buNone/>
            </a:pPr>
            <a:endParaRPr lang="ko-KR" altLang="en-US" sz="2000" b="0" i="0" dirty="0">
              <a:solidFill>
                <a:srgbClr val="555555"/>
              </a:solidFill>
              <a:effectLst/>
              <a:latin typeface="나눔고딕 ExtraBold" panose="020D0904000000000000" pitchFamily="50" charset="-127"/>
              <a:ea typeface="나눔고딕 ExtraBold" panose="020D0904000000000000" pitchFamily="50" charset="-127"/>
            </a:endParaRPr>
          </a:p>
          <a:p>
            <a:pPr algn="l"/>
            <a:r>
              <a:rPr lang="en-US" altLang="ko-KR" sz="2000" dirty="0">
                <a:latin typeface="Trade Gothic Next Heavy" panose="020B0903040303020004" pitchFamily="34" charset="0"/>
                <a:cs typeface="Aharoni" panose="020B0604020202020204" pitchFamily="2" charset="-79"/>
              </a:rPr>
              <a:t>• </a:t>
            </a:r>
            <a:r>
              <a:rPr lang="en-US" altLang="ko-KR" sz="2000" b="1" i="0" dirty="0">
                <a:solidFill>
                  <a:srgbClr val="000000"/>
                </a:solidFill>
                <a:effectLst/>
                <a:latin typeface="나눔고딕 ExtraBold" panose="020D0904000000000000" pitchFamily="50" charset="-127"/>
                <a:ea typeface="나눔고딕 ExtraBold" panose="020D0904000000000000" pitchFamily="50" charset="-127"/>
              </a:rPr>
              <a:t>Resnet </a:t>
            </a:r>
            <a:r>
              <a:rPr lang="ko-KR" altLang="en-US" sz="2000" b="1" i="0" dirty="0">
                <a:solidFill>
                  <a:srgbClr val="000000"/>
                </a:solidFill>
                <a:effectLst/>
                <a:latin typeface="나눔고딕 ExtraBold" panose="020D0904000000000000" pitchFamily="50" charset="-127"/>
                <a:ea typeface="나눔고딕 ExtraBold" panose="020D0904000000000000" pitchFamily="50" charset="-127"/>
              </a:rPr>
              <a:t>네트워크의 목표</a:t>
            </a:r>
            <a:r>
              <a:rPr lang="en-US" altLang="ko-KR" sz="2000" b="1" i="0" dirty="0">
                <a:solidFill>
                  <a:srgbClr val="000000"/>
                </a:solidFill>
                <a:effectLst/>
                <a:latin typeface="나눔고딕 ExtraBold" panose="020D0904000000000000" pitchFamily="50" charset="-127"/>
                <a:ea typeface="나눔고딕 ExtraBold" panose="020D0904000000000000" pitchFamily="50" charset="-127"/>
              </a:rPr>
              <a:t>: </a:t>
            </a:r>
            <a:r>
              <a:rPr lang="en-US" altLang="ko-KR" sz="2000" b="0" i="0" dirty="0">
                <a:solidFill>
                  <a:srgbClr val="000000"/>
                </a:solidFill>
                <a:effectLst/>
                <a:latin typeface="나눔고딕" panose="020D0604000000000000" pitchFamily="50" charset="-127"/>
                <a:ea typeface="나눔고딕" panose="020D0604000000000000" pitchFamily="50" charset="-127"/>
              </a:rPr>
              <a:t>residual learning</a:t>
            </a:r>
            <a:endParaRPr lang="ko-KR" altLang="en-US" sz="2000" b="0" i="0" dirty="0">
              <a:solidFill>
                <a:srgbClr val="555555"/>
              </a:solidFill>
              <a:effectLst/>
              <a:latin typeface="나눔고딕" panose="020D0604000000000000" pitchFamily="50" charset="-127"/>
              <a:ea typeface="나눔고딕" panose="020D0604000000000000" pitchFamily="50" charset="-127"/>
            </a:endParaRPr>
          </a:p>
          <a:p>
            <a:endParaRPr lang="ko-KR" altLang="en-US" sz="2000" dirty="0"/>
          </a:p>
        </p:txBody>
      </p:sp>
      <p:sp>
        <p:nvSpPr>
          <p:cNvPr id="4" name="내용 개체 틀 3">
            <a:extLst>
              <a:ext uri="{FF2B5EF4-FFF2-40B4-BE49-F238E27FC236}">
                <a16:creationId xmlns:a16="http://schemas.microsoft.com/office/drawing/2014/main" id="{D2D7CC58-3214-4912-8627-1ADE0C9D92FF}"/>
              </a:ext>
            </a:extLst>
          </p:cNvPr>
          <p:cNvSpPr>
            <a:spLocks noGrp="1"/>
          </p:cNvSpPr>
          <p:nvPr>
            <p:ph sz="half" idx="2"/>
          </p:nvPr>
        </p:nvSpPr>
        <p:spPr>
          <a:xfrm>
            <a:off x="5991978" y="2161758"/>
            <a:ext cx="5256594" cy="3748194"/>
          </a:xfrm>
        </p:spPr>
        <p:txBody>
          <a:bodyPr>
            <a:normAutofit/>
          </a:bodyPr>
          <a:lstStyle/>
          <a:p>
            <a:pPr algn="l"/>
            <a:r>
              <a:rPr lang="en-US" altLang="ko-KR" sz="2000" dirty="0">
                <a:latin typeface="Trade Gothic Next Heavy" panose="020B0903040303020004" pitchFamily="34" charset="0"/>
                <a:cs typeface="Aharoni" panose="020B0604020202020204" pitchFamily="2" charset="-79"/>
              </a:rPr>
              <a:t>• </a:t>
            </a:r>
            <a:r>
              <a:rPr lang="ko-KR" altLang="en-US" sz="2000" b="1" i="0" dirty="0">
                <a:solidFill>
                  <a:srgbClr val="000000"/>
                </a:solidFill>
                <a:effectLst/>
                <a:latin typeface="나눔고딕 ExtraBold" panose="020D0904000000000000" pitchFamily="50" charset="-127"/>
                <a:ea typeface="나눔고딕 ExtraBold" panose="020D0904000000000000" pitchFamily="50" charset="-127"/>
              </a:rPr>
              <a:t>원인</a:t>
            </a:r>
            <a:r>
              <a:rPr lang="en-US" altLang="ko-KR" sz="2000" b="1" i="0" dirty="0">
                <a:solidFill>
                  <a:srgbClr val="000000"/>
                </a:solidFill>
                <a:effectLst/>
                <a:latin typeface="나눔고딕 ExtraBold" panose="020D0904000000000000" pitchFamily="50" charset="-127"/>
                <a:ea typeface="나눔고딕 ExtraBold" panose="020D0904000000000000" pitchFamily="50" charset="-127"/>
              </a:rPr>
              <a:t>1</a:t>
            </a:r>
            <a:r>
              <a:rPr lang="ko-KR" altLang="en-US" sz="2000" b="1" i="0" dirty="0">
                <a:solidFill>
                  <a:srgbClr val="000000"/>
                </a:solidFill>
                <a:effectLst/>
                <a:latin typeface="나눔고딕 ExtraBold" panose="020D0904000000000000" pitchFamily="50" charset="-127"/>
                <a:ea typeface="나눔고딕 ExtraBold" panose="020D0904000000000000" pitchFamily="50" charset="-127"/>
              </a:rPr>
              <a:t> 해결 </a:t>
            </a:r>
            <a:r>
              <a:rPr lang="en-US" altLang="ko-KR" sz="2000" b="1" i="0" dirty="0">
                <a:solidFill>
                  <a:srgbClr val="000000"/>
                </a:solidFill>
                <a:effectLst/>
                <a:latin typeface="나눔고딕 ExtraBold" panose="020D0904000000000000" pitchFamily="50" charset="-127"/>
                <a:ea typeface="나눔고딕 ExtraBold" panose="020D0904000000000000" pitchFamily="50" charset="-127"/>
              </a:rPr>
              <a:t>: </a:t>
            </a:r>
            <a:r>
              <a:rPr lang="ko-KR" altLang="en-US" sz="2000" b="1" i="0" dirty="0">
                <a:solidFill>
                  <a:srgbClr val="000000"/>
                </a:solidFill>
                <a:effectLst/>
                <a:latin typeface="나눔고딕" panose="020D0604000000000000" pitchFamily="50" charset="-127"/>
                <a:ea typeface="나눔고딕" panose="020D0604000000000000" pitchFamily="50" charset="-127"/>
              </a:rPr>
              <a:t>깊은 네트워크 학습 가능</a:t>
            </a:r>
            <a:endParaRPr lang="ko-KR" altLang="en-US" sz="2000" b="0" i="0" dirty="0">
              <a:solidFill>
                <a:srgbClr val="555555"/>
              </a:solidFill>
              <a:effectLst/>
              <a:latin typeface="나눔고딕" panose="020D0604000000000000" pitchFamily="50" charset="-127"/>
              <a:ea typeface="나눔고딕" panose="020D0604000000000000" pitchFamily="50" charset="-127"/>
            </a:endParaRPr>
          </a:p>
          <a:p>
            <a:pPr algn="l"/>
            <a:r>
              <a:rPr lang="ko-KR" altLang="en-US" sz="2000" b="0" i="0" dirty="0">
                <a:solidFill>
                  <a:srgbClr val="000000"/>
                </a:solidFill>
                <a:effectLst/>
                <a:latin typeface="나눔고딕 ExtraBold" panose="020D0904000000000000" pitchFamily="50" charset="-127"/>
                <a:ea typeface="나눔고딕 ExtraBold" panose="020D0904000000000000" pitchFamily="50" charset="-127"/>
              </a:rPr>
              <a:t>​</a:t>
            </a:r>
            <a:endParaRPr lang="ko-KR" altLang="en-US" sz="2000" b="0" i="0" dirty="0">
              <a:solidFill>
                <a:srgbClr val="555555"/>
              </a:solidFill>
              <a:effectLst/>
              <a:latin typeface="나눔고딕 ExtraBold" panose="020D0904000000000000" pitchFamily="50" charset="-127"/>
              <a:ea typeface="나눔고딕 ExtraBold" panose="020D0904000000000000" pitchFamily="50" charset="-127"/>
            </a:endParaRPr>
          </a:p>
          <a:p>
            <a:pPr algn="l"/>
            <a:r>
              <a:rPr lang="en-US" altLang="ko-KR" sz="2000" dirty="0">
                <a:latin typeface="Trade Gothic Next Heavy" panose="020B0903040303020004" pitchFamily="34" charset="0"/>
                <a:cs typeface="Aharoni" panose="020B0604020202020204" pitchFamily="2" charset="-79"/>
              </a:rPr>
              <a:t>•</a:t>
            </a:r>
            <a:r>
              <a:rPr lang="en-US" altLang="ko-KR" sz="2000" dirty="0">
                <a:latin typeface="나눔고딕 ExtraBold" panose="020D0904000000000000" pitchFamily="50" charset="-127"/>
                <a:ea typeface="나눔고딕 ExtraBold" panose="020D0904000000000000" pitchFamily="50" charset="-127"/>
                <a:cs typeface="Aharoni" panose="020B0604020202020204" pitchFamily="2" charset="-79"/>
              </a:rPr>
              <a:t> </a:t>
            </a:r>
            <a:r>
              <a:rPr lang="ko-KR" altLang="en-US" sz="2000" b="1" i="0" dirty="0">
                <a:solidFill>
                  <a:srgbClr val="000000"/>
                </a:solidFill>
                <a:effectLst/>
                <a:latin typeface="나눔고딕 ExtraBold" panose="020D0904000000000000" pitchFamily="50" charset="-127"/>
                <a:ea typeface="나눔고딕 ExtraBold" panose="020D0904000000000000" pitchFamily="50" charset="-127"/>
              </a:rPr>
              <a:t>원인 </a:t>
            </a:r>
            <a:r>
              <a:rPr lang="en-US" altLang="ko-KR" sz="2000" b="1" i="0" dirty="0">
                <a:solidFill>
                  <a:srgbClr val="000000"/>
                </a:solidFill>
                <a:effectLst/>
                <a:latin typeface="나눔고딕 ExtraBold" panose="020D0904000000000000" pitchFamily="50" charset="-127"/>
                <a:ea typeface="나눔고딕 ExtraBold" panose="020D0904000000000000" pitchFamily="50" charset="-127"/>
              </a:rPr>
              <a:t>2</a:t>
            </a:r>
            <a:r>
              <a:rPr lang="ko-KR" altLang="en-US" sz="2000" b="1" i="0" dirty="0">
                <a:solidFill>
                  <a:srgbClr val="000000"/>
                </a:solidFill>
                <a:effectLst/>
                <a:latin typeface="나눔고딕 ExtraBold" panose="020D0904000000000000" pitchFamily="50" charset="-127"/>
                <a:ea typeface="나눔고딕 ExtraBold" panose="020D0904000000000000" pitchFamily="50" charset="-127"/>
              </a:rPr>
              <a:t> </a:t>
            </a:r>
            <a:r>
              <a:rPr lang="ko-KR" altLang="en-US" sz="2000" b="1" dirty="0">
                <a:solidFill>
                  <a:srgbClr val="000000"/>
                </a:solidFill>
                <a:latin typeface="나눔고딕 ExtraBold" panose="020D0904000000000000" pitchFamily="50" charset="-127"/>
                <a:ea typeface="나눔고딕 ExtraBold" panose="020D0904000000000000" pitchFamily="50" charset="-127"/>
              </a:rPr>
              <a:t>해결</a:t>
            </a:r>
            <a:r>
              <a:rPr lang="en-US" altLang="ko-KR" sz="2000" b="1" i="0" dirty="0">
                <a:solidFill>
                  <a:srgbClr val="000000"/>
                </a:solidFill>
                <a:effectLst/>
                <a:latin typeface="나눔고딕 ExtraBold" panose="020D0904000000000000" pitchFamily="50" charset="-127"/>
                <a:ea typeface="나눔고딕 ExtraBold" panose="020D0904000000000000" pitchFamily="50" charset="-127"/>
              </a:rPr>
              <a:t>: </a:t>
            </a:r>
            <a:r>
              <a:rPr lang="ko-KR" altLang="en-US" sz="2000" b="1" i="0" dirty="0" err="1">
                <a:solidFill>
                  <a:srgbClr val="000000"/>
                </a:solidFill>
                <a:effectLst/>
                <a:latin typeface="나눔고딕" panose="020D0604000000000000" pitchFamily="50" charset="-127"/>
                <a:ea typeface="나눔고딕" panose="020D0604000000000000" pitchFamily="50" charset="-127"/>
              </a:rPr>
              <a:t>기울기소실</a:t>
            </a:r>
            <a:r>
              <a:rPr lang="ko-KR" altLang="en-US" sz="2000" b="1" i="0" dirty="0">
                <a:solidFill>
                  <a:srgbClr val="000000"/>
                </a:solidFill>
                <a:effectLst/>
                <a:latin typeface="나눔고딕" panose="020D0604000000000000" pitchFamily="50" charset="-127"/>
                <a:ea typeface="나눔고딕" panose="020D0604000000000000" pitchFamily="50" charset="-127"/>
              </a:rPr>
              <a:t> 해결</a:t>
            </a:r>
            <a:endParaRPr lang="ko-KR" altLang="en-US" sz="2000" b="0" i="0" dirty="0">
              <a:solidFill>
                <a:srgbClr val="555555"/>
              </a:solidFill>
              <a:effectLst/>
              <a:latin typeface="나눔고딕" panose="020D0604000000000000" pitchFamily="50" charset="-127"/>
              <a:ea typeface="나눔고딕" panose="020D0604000000000000" pitchFamily="50" charset="-127"/>
            </a:endParaRPr>
          </a:p>
          <a:p>
            <a:endParaRPr lang="ko-KR" altLang="en-US" sz="2000" dirty="0"/>
          </a:p>
        </p:txBody>
      </p:sp>
      <p:sp>
        <p:nvSpPr>
          <p:cNvPr id="5" name="날짜 개체 틀 4">
            <a:extLst>
              <a:ext uri="{FF2B5EF4-FFF2-40B4-BE49-F238E27FC236}">
                <a16:creationId xmlns:a16="http://schemas.microsoft.com/office/drawing/2014/main" id="{B5488349-428F-4270-BFC1-15E77005E732}"/>
              </a:ext>
            </a:extLst>
          </p:cNvPr>
          <p:cNvSpPr>
            <a:spLocks noGrp="1"/>
          </p:cNvSpPr>
          <p:nvPr>
            <p:ph type="dt" sz="half" idx="10"/>
          </p:nvPr>
        </p:nvSpPr>
        <p:spPr/>
        <p:txBody>
          <a:bodyPr/>
          <a:lstStyle/>
          <a:p>
            <a:endParaRPr lang="en-US" dirty="0"/>
          </a:p>
        </p:txBody>
      </p:sp>
      <p:pic>
        <p:nvPicPr>
          <p:cNvPr id="7" name="Picture 2">
            <a:extLst>
              <a:ext uri="{FF2B5EF4-FFF2-40B4-BE49-F238E27FC236}">
                <a16:creationId xmlns:a16="http://schemas.microsoft.com/office/drawing/2014/main" id="{94A7AD61-EC9A-4329-A029-CB318EB57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579" y="2778380"/>
            <a:ext cx="33147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784551"/>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097668-6380-4984-AB40-8689B72BED34}"/>
              </a:ext>
            </a:extLst>
          </p:cNvPr>
          <p:cNvSpPr>
            <a:spLocks noGrp="1"/>
          </p:cNvSpPr>
          <p:nvPr>
            <p:ph type="title"/>
          </p:nvPr>
        </p:nvSpPr>
        <p:spPr/>
        <p:txBody>
          <a:bodyPr/>
          <a:lstStyle/>
          <a:p>
            <a:r>
              <a:rPr lang="en-US" altLang="ko-KR" dirty="0" err="1">
                <a:latin typeface="Eras Demi ITC" panose="020B0805030504020804" pitchFamily="34" charset="0"/>
              </a:rPr>
              <a:t>ResNet</a:t>
            </a:r>
            <a:r>
              <a:rPr lang="ko-KR" altLang="en-US" dirty="0">
                <a:latin typeface="Eras Demi ITC" panose="020B0805030504020804" pitchFamily="34" charset="0"/>
              </a:rPr>
              <a:t> </a:t>
            </a:r>
            <a:r>
              <a:rPr lang="en-US" altLang="ko-KR" dirty="0">
                <a:latin typeface="Eras Demi ITC" panose="020B0805030504020804" pitchFamily="34" charset="0"/>
              </a:rPr>
              <a:t>Structure</a:t>
            </a:r>
            <a:endParaRPr lang="ko-KR" altLang="en-US" dirty="0">
              <a:latin typeface="Eras Demi ITC" panose="020B0805030504020804" pitchFamily="34" charset="0"/>
            </a:endParaRPr>
          </a:p>
        </p:txBody>
      </p:sp>
      <p:sp>
        <p:nvSpPr>
          <p:cNvPr id="4" name="날짜 개체 틀 3">
            <a:extLst>
              <a:ext uri="{FF2B5EF4-FFF2-40B4-BE49-F238E27FC236}">
                <a16:creationId xmlns:a16="http://schemas.microsoft.com/office/drawing/2014/main" id="{99A1241B-E602-45C2-B69E-9F2B5E8F5A77}"/>
              </a:ext>
            </a:extLst>
          </p:cNvPr>
          <p:cNvSpPr>
            <a:spLocks noGrp="1"/>
          </p:cNvSpPr>
          <p:nvPr>
            <p:ph type="dt" sz="half" idx="10"/>
          </p:nvPr>
        </p:nvSpPr>
        <p:spPr/>
        <p:txBody>
          <a:bodyPr/>
          <a:lstStyle/>
          <a:p>
            <a:endParaRPr lang="en-US" dirty="0"/>
          </a:p>
        </p:txBody>
      </p:sp>
      <p:pic>
        <p:nvPicPr>
          <p:cNvPr id="10" name="내용 개체 틀 9">
            <a:extLst>
              <a:ext uri="{FF2B5EF4-FFF2-40B4-BE49-F238E27FC236}">
                <a16:creationId xmlns:a16="http://schemas.microsoft.com/office/drawing/2014/main" id="{C13218C7-FCC1-490B-902F-6DEFE9C91DB4}"/>
              </a:ext>
            </a:extLst>
          </p:cNvPr>
          <p:cNvPicPr>
            <a:picLocks noGrp="1" noChangeAspect="1"/>
          </p:cNvPicPr>
          <p:nvPr>
            <p:ph idx="1"/>
          </p:nvPr>
        </p:nvPicPr>
        <p:blipFill>
          <a:blip r:embed="rId2"/>
          <a:stretch>
            <a:fillRect/>
          </a:stretch>
        </p:blipFill>
        <p:spPr>
          <a:xfrm>
            <a:off x="6611534" y="2064566"/>
            <a:ext cx="3577348" cy="3988484"/>
          </a:xfrm>
        </p:spPr>
      </p:pic>
      <p:pic>
        <p:nvPicPr>
          <p:cNvPr id="8" name="그림 7">
            <a:extLst>
              <a:ext uri="{FF2B5EF4-FFF2-40B4-BE49-F238E27FC236}">
                <a16:creationId xmlns:a16="http://schemas.microsoft.com/office/drawing/2014/main" id="{F66DBA2C-C1CB-4FD0-A97A-4CE9C06AD6ED}"/>
              </a:ext>
            </a:extLst>
          </p:cNvPr>
          <p:cNvPicPr>
            <a:picLocks noChangeAspect="1"/>
          </p:cNvPicPr>
          <p:nvPr/>
        </p:nvPicPr>
        <p:blipFill>
          <a:blip r:embed="rId3"/>
          <a:stretch>
            <a:fillRect/>
          </a:stretch>
        </p:blipFill>
        <p:spPr>
          <a:xfrm>
            <a:off x="1187258" y="2026935"/>
            <a:ext cx="3845486" cy="4083926"/>
          </a:xfrm>
          <a:prstGeom prst="rect">
            <a:avLst/>
          </a:prstGeom>
        </p:spPr>
      </p:pic>
    </p:spTree>
    <p:extLst>
      <p:ext uri="{BB962C8B-B14F-4D97-AF65-F5344CB8AC3E}">
        <p14:creationId xmlns:p14="http://schemas.microsoft.com/office/powerpoint/2010/main" val="3911129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내용 개체 틀 15">
            <a:extLst>
              <a:ext uri="{FF2B5EF4-FFF2-40B4-BE49-F238E27FC236}">
                <a16:creationId xmlns:a16="http://schemas.microsoft.com/office/drawing/2014/main" id="{A72F6634-A3E0-47C0-BFF3-766329B713D5}"/>
              </a:ext>
            </a:extLst>
          </p:cNvPr>
          <p:cNvPicPr>
            <a:picLocks noGrp="1" noChangeAspect="1"/>
          </p:cNvPicPr>
          <p:nvPr>
            <p:ph idx="1"/>
          </p:nvPr>
        </p:nvPicPr>
        <p:blipFill>
          <a:blip r:embed="rId2"/>
          <a:stretch>
            <a:fillRect/>
          </a:stretch>
        </p:blipFill>
        <p:spPr>
          <a:xfrm>
            <a:off x="1196199" y="2087568"/>
            <a:ext cx="4729679" cy="3247975"/>
          </a:xfrm>
        </p:spPr>
      </p:pic>
      <p:sp>
        <p:nvSpPr>
          <p:cNvPr id="5" name="날짜 개체 틀 4">
            <a:extLst>
              <a:ext uri="{FF2B5EF4-FFF2-40B4-BE49-F238E27FC236}">
                <a16:creationId xmlns:a16="http://schemas.microsoft.com/office/drawing/2014/main" id="{E7AC7A1D-564C-4CF9-B3C3-BD8C506545F0}"/>
              </a:ext>
            </a:extLst>
          </p:cNvPr>
          <p:cNvSpPr>
            <a:spLocks noGrp="1"/>
          </p:cNvSpPr>
          <p:nvPr>
            <p:ph type="dt" sz="half" idx="10"/>
          </p:nvPr>
        </p:nvSpPr>
        <p:spPr>
          <a:xfrm>
            <a:off x="8218426" y="6446838"/>
            <a:ext cx="2584850" cy="365125"/>
          </a:xfrm>
        </p:spPr>
        <p:txBody>
          <a:bodyPr anchor="ctr">
            <a:normAutofit/>
          </a:bodyPr>
          <a:lstStyle/>
          <a:p>
            <a:pPr>
              <a:spcAft>
                <a:spcPts val="600"/>
              </a:spcAft>
            </a:pPr>
            <a:endParaRPr lang="en-US" dirty="0"/>
          </a:p>
        </p:txBody>
      </p:sp>
      <p:sp>
        <p:nvSpPr>
          <p:cNvPr id="8" name="제목 1">
            <a:extLst>
              <a:ext uri="{FF2B5EF4-FFF2-40B4-BE49-F238E27FC236}">
                <a16:creationId xmlns:a16="http://schemas.microsoft.com/office/drawing/2014/main" id="{2CB49698-EB1E-4BF8-80EF-B4F7D76CCADF}"/>
              </a:ext>
            </a:extLst>
          </p:cNvPr>
          <p:cNvSpPr txBox="1">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4700" i="0" kern="1200" spc="-50" baseline="0">
                <a:solidFill>
                  <a:schemeClr val="tx1">
                    <a:lumMod val="75000"/>
                    <a:lumOff val="25000"/>
                  </a:schemeClr>
                </a:solidFill>
                <a:latin typeface="+mj-ea"/>
                <a:ea typeface="+mj-ea"/>
                <a:cs typeface="+mj-cs"/>
              </a:defRPr>
            </a:lvl1pPr>
          </a:lstStyle>
          <a:p>
            <a:r>
              <a:rPr lang="en-US" altLang="ko-KR" dirty="0">
                <a:latin typeface="Eras Bold ITC" panose="020B0907030504020204" pitchFamily="34" charset="0"/>
              </a:rPr>
              <a:t>ResNet50 / Adam</a:t>
            </a:r>
            <a:endParaRPr lang="ko-KR" altLang="en-US" dirty="0">
              <a:latin typeface="Eras Bold ITC" panose="020B0907030504020204" pitchFamily="34" charset="0"/>
            </a:endParaRPr>
          </a:p>
        </p:txBody>
      </p:sp>
      <p:pic>
        <p:nvPicPr>
          <p:cNvPr id="7" name="그림 6">
            <a:extLst>
              <a:ext uri="{FF2B5EF4-FFF2-40B4-BE49-F238E27FC236}">
                <a16:creationId xmlns:a16="http://schemas.microsoft.com/office/drawing/2014/main" id="{FD3773DE-C9E2-4710-8731-BF61E1EFF1C0}"/>
              </a:ext>
            </a:extLst>
          </p:cNvPr>
          <p:cNvPicPr>
            <a:picLocks noChangeAspect="1"/>
          </p:cNvPicPr>
          <p:nvPr/>
        </p:nvPicPr>
        <p:blipFill>
          <a:blip r:embed="rId3"/>
          <a:stretch>
            <a:fillRect/>
          </a:stretch>
        </p:blipFill>
        <p:spPr>
          <a:xfrm>
            <a:off x="8901408" y="74574"/>
            <a:ext cx="2193629" cy="1682783"/>
          </a:xfrm>
          <a:prstGeom prst="rect">
            <a:avLst/>
          </a:prstGeom>
        </p:spPr>
      </p:pic>
      <p:pic>
        <p:nvPicPr>
          <p:cNvPr id="14" name="그림 13">
            <a:extLst>
              <a:ext uri="{FF2B5EF4-FFF2-40B4-BE49-F238E27FC236}">
                <a16:creationId xmlns:a16="http://schemas.microsoft.com/office/drawing/2014/main" id="{7DAFF092-8BE3-4429-90A6-813C4F9DB2FC}"/>
              </a:ext>
            </a:extLst>
          </p:cNvPr>
          <p:cNvPicPr>
            <a:picLocks noChangeAspect="1"/>
          </p:cNvPicPr>
          <p:nvPr/>
        </p:nvPicPr>
        <p:blipFill>
          <a:blip r:embed="rId4"/>
          <a:stretch>
            <a:fillRect/>
          </a:stretch>
        </p:blipFill>
        <p:spPr>
          <a:xfrm>
            <a:off x="6365043" y="2087568"/>
            <a:ext cx="4729678" cy="3170508"/>
          </a:xfrm>
          <a:prstGeom prst="rect">
            <a:avLst/>
          </a:prstGeom>
        </p:spPr>
      </p:pic>
      <p:sp>
        <p:nvSpPr>
          <p:cNvPr id="17" name="TextBox 16">
            <a:extLst>
              <a:ext uri="{FF2B5EF4-FFF2-40B4-BE49-F238E27FC236}">
                <a16:creationId xmlns:a16="http://schemas.microsoft.com/office/drawing/2014/main" id="{5D5C24EA-DE6F-4FEF-9856-D0D3C5AF4919}"/>
              </a:ext>
            </a:extLst>
          </p:cNvPr>
          <p:cNvSpPr txBox="1"/>
          <p:nvPr/>
        </p:nvSpPr>
        <p:spPr>
          <a:xfrm>
            <a:off x="1387761" y="5436315"/>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0.6579360961914062 </a:t>
            </a:r>
          </a:p>
          <a:p>
            <a:r>
              <a:rPr lang="en-US" altLang="ko-KR" b="0" i="0" dirty="0">
                <a:effectLst/>
                <a:latin typeface="나눔고딕" panose="020D0604000000000000" pitchFamily="50" charset="-127"/>
                <a:ea typeface="나눔고딕" panose="020D0604000000000000" pitchFamily="50" charset="-127"/>
              </a:rPr>
              <a:t>acc= 0.7565789222717285</a:t>
            </a:r>
            <a:endParaRPr lang="ko-KR" altLang="en-US" dirty="0">
              <a:latin typeface="나눔고딕" panose="020D0604000000000000" pitchFamily="50" charset="-127"/>
              <a:ea typeface="나눔고딕" panose="020D0604000000000000" pitchFamily="50" charset="-127"/>
            </a:endParaRPr>
          </a:p>
        </p:txBody>
      </p:sp>
      <p:sp>
        <p:nvSpPr>
          <p:cNvPr id="18" name="TextBox 17">
            <a:extLst>
              <a:ext uri="{FF2B5EF4-FFF2-40B4-BE49-F238E27FC236}">
                <a16:creationId xmlns:a16="http://schemas.microsoft.com/office/drawing/2014/main" id="{FFB73D8F-6F01-477F-80F0-3C917134858D}"/>
              </a:ext>
            </a:extLst>
          </p:cNvPr>
          <p:cNvSpPr txBox="1"/>
          <p:nvPr/>
        </p:nvSpPr>
        <p:spPr>
          <a:xfrm>
            <a:off x="6446643" y="5403621"/>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18.810s/step</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60451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내용 개체 틀 6">
            <a:extLst>
              <a:ext uri="{FF2B5EF4-FFF2-40B4-BE49-F238E27FC236}">
                <a16:creationId xmlns:a16="http://schemas.microsoft.com/office/drawing/2014/main" id="{AEE01FBD-EE3B-4585-A0A1-4DC880530F06}"/>
              </a:ext>
            </a:extLst>
          </p:cNvPr>
          <p:cNvPicPr>
            <a:picLocks noGrp="1" noChangeAspect="1"/>
          </p:cNvPicPr>
          <p:nvPr>
            <p:ph idx="1"/>
          </p:nvPr>
        </p:nvPicPr>
        <p:blipFill>
          <a:blip r:embed="rId2"/>
          <a:stretch>
            <a:fillRect/>
          </a:stretch>
        </p:blipFill>
        <p:spPr>
          <a:xfrm>
            <a:off x="8792585" y="187251"/>
            <a:ext cx="2229834" cy="1654611"/>
          </a:xfrm>
        </p:spPr>
      </p:pic>
      <p:sp>
        <p:nvSpPr>
          <p:cNvPr id="4" name="날짜 개체 틀 3">
            <a:extLst>
              <a:ext uri="{FF2B5EF4-FFF2-40B4-BE49-F238E27FC236}">
                <a16:creationId xmlns:a16="http://schemas.microsoft.com/office/drawing/2014/main" id="{D60C536F-4841-4EF8-8D8C-AE27B10D74B5}"/>
              </a:ext>
            </a:extLst>
          </p:cNvPr>
          <p:cNvSpPr>
            <a:spLocks noGrp="1"/>
          </p:cNvSpPr>
          <p:nvPr>
            <p:ph type="dt" sz="half" idx="10"/>
          </p:nvPr>
        </p:nvSpPr>
        <p:spPr/>
        <p:txBody>
          <a:bodyPr/>
          <a:lstStyle/>
          <a:p>
            <a:endParaRPr lang="en-US" dirty="0"/>
          </a:p>
        </p:txBody>
      </p:sp>
      <p:sp>
        <p:nvSpPr>
          <p:cNvPr id="5" name="제목 1">
            <a:extLst>
              <a:ext uri="{FF2B5EF4-FFF2-40B4-BE49-F238E27FC236}">
                <a16:creationId xmlns:a16="http://schemas.microsoft.com/office/drawing/2014/main" id="{443B143A-FE9D-4A87-9508-BCF85ACF1D1E}"/>
              </a:ext>
            </a:extLst>
          </p:cNvPr>
          <p:cNvSpPr txBox="1">
            <a:spLocks/>
          </p:cNvSpPr>
          <p:nvPr/>
        </p:nvSpPr>
        <p:spPr>
          <a:xfrm>
            <a:off x="1096963" y="287338"/>
            <a:ext cx="10058400" cy="144938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4700" i="0" kern="1200" spc="-50" baseline="0">
                <a:solidFill>
                  <a:schemeClr val="tx1">
                    <a:lumMod val="75000"/>
                    <a:lumOff val="25000"/>
                  </a:schemeClr>
                </a:solidFill>
                <a:latin typeface="+mj-ea"/>
                <a:ea typeface="+mj-ea"/>
                <a:cs typeface="+mj-cs"/>
              </a:defRPr>
            </a:lvl1pPr>
          </a:lstStyle>
          <a:p>
            <a:r>
              <a:rPr lang="en-US" altLang="ko-KR" dirty="0">
                <a:latin typeface="Eras Bold ITC" panose="020B0907030504020204" pitchFamily="34" charset="0"/>
              </a:rPr>
              <a:t>ResNet101 / Adam</a:t>
            </a:r>
            <a:endParaRPr lang="ko-KR" altLang="en-US" dirty="0">
              <a:latin typeface="Eras Bold ITC" panose="020B0907030504020204" pitchFamily="34" charset="0"/>
            </a:endParaRPr>
          </a:p>
        </p:txBody>
      </p:sp>
      <p:pic>
        <p:nvPicPr>
          <p:cNvPr id="9" name="그림 8">
            <a:extLst>
              <a:ext uri="{FF2B5EF4-FFF2-40B4-BE49-F238E27FC236}">
                <a16:creationId xmlns:a16="http://schemas.microsoft.com/office/drawing/2014/main" id="{17648A5A-2684-4FAD-97F0-04E3BC12AC37}"/>
              </a:ext>
            </a:extLst>
          </p:cNvPr>
          <p:cNvPicPr>
            <a:picLocks noChangeAspect="1"/>
          </p:cNvPicPr>
          <p:nvPr/>
        </p:nvPicPr>
        <p:blipFill>
          <a:blip r:embed="rId3"/>
          <a:stretch>
            <a:fillRect/>
          </a:stretch>
        </p:blipFill>
        <p:spPr>
          <a:xfrm>
            <a:off x="6152707" y="2082918"/>
            <a:ext cx="5002655" cy="3337270"/>
          </a:xfrm>
          <a:prstGeom prst="rect">
            <a:avLst/>
          </a:prstGeom>
        </p:spPr>
      </p:pic>
      <p:pic>
        <p:nvPicPr>
          <p:cNvPr id="11" name="그림 10">
            <a:extLst>
              <a:ext uri="{FF2B5EF4-FFF2-40B4-BE49-F238E27FC236}">
                <a16:creationId xmlns:a16="http://schemas.microsoft.com/office/drawing/2014/main" id="{F06D68BE-FC99-405D-B552-0140F7E28045}"/>
              </a:ext>
            </a:extLst>
          </p:cNvPr>
          <p:cNvPicPr>
            <a:picLocks noChangeAspect="1"/>
          </p:cNvPicPr>
          <p:nvPr/>
        </p:nvPicPr>
        <p:blipFill>
          <a:blip r:embed="rId4"/>
          <a:stretch>
            <a:fillRect/>
          </a:stretch>
        </p:blipFill>
        <p:spPr>
          <a:xfrm>
            <a:off x="1118228" y="2082918"/>
            <a:ext cx="4893298" cy="3337270"/>
          </a:xfrm>
          <a:prstGeom prst="rect">
            <a:avLst/>
          </a:prstGeom>
        </p:spPr>
      </p:pic>
      <p:sp>
        <p:nvSpPr>
          <p:cNvPr id="12" name="TextBox 11">
            <a:extLst>
              <a:ext uri="{FF2B5EF4-FFF2-40B4-BE49-F238E27FC236}">
                <a16:creationId xmlns:a16="http://schemas.microsoft.com/office/drawing/2014/main" id="{D1A3B226-B83E-4BA3-834E-60877640186B}"/>
              </a:ext>
            </a:extLst>
          </p:cNvPr>
          <p:cNvSpPr txBox="1"/>
          <p:nvPr/>
        </p:nvSpPr>
        <p:spPr>
          <a:xfrm>
            <a:off x="1387761" y="5436315"/>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1.3083956241607666 </a:t>
            </a:r>
          </a:p>
          <a:p>
            <a:r>
              <a:rPr lang="en-US" altLang="ko-KR" b="0" i="0" dirty="0">
                <a:effectLst/>
                <a:latin typeface="나눔고딕" panose="020D0604000000000000" pitchFamily="50" charset="-127"/>
                <a:ea typeface="나눔고딕" panose="020D0604000000000000" pitchFamily="50" charset="-127"/>
              </a:rPr>
              <a:t>acc= 0.6578947305679321</a:t>
            </a:r>
            <a:endParaRPr lang="ko-KR" altLang="en-US" dirty="0">
              <a:latin typeface="나눔고딕" panose="020D0604000000000000" pitchFamily="50" charset="-127"/>
              <a:ea typeface="나눔고딕" panose="020D0604000000000000" pitchFamily="50" charset="-127"/>
            </a:endParaRPr>
          </a:p>
        </p:txBody>
      </p:sp>
      <p:sp>
        <p:nvSpPr>
          <p:cNvPr id="13" name="TextBox 12">
            <a:extLst>
              <a:ext uri="{FF2B5EF4-FFF2-40B4-BE49-F238E27FC236}">
                <a16:creationId xmlns:a16="http://schemas.microsoft.com/office/drawing/2014/main" id="{68E686D4-E381-4425-9188-FE17063D60A8}"/>
              </a:ext>
            </a:extLst>
          </p:cNvPr>
          <p:cNvSpPr txBox="1"/>
          <p:nvPr/>
        </p:nvSpPr>
        <p:spPr>
          <a:xfrm>
            <a:off x="6337820" y="5564181"/>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18.829s/step</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729431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내용 개체 틀 8">
            <a:extLst>
              <a:ext uri="{FF2B5EF4-FFF2-40B4-BE49-F238E27FC236}">
                <a16:creationId xmlns:a16="http://schemas.microsoft.com/office/drawing/2014/main" id="{ABB05636-483A-4CC8-AC3C-588700EC77CC}"/>
              </a:ext>
            </a:extLst>
          </p:cNvPr>
          <p:cNvPicPr>
            <a:picLocks noGrp="1" noChangeAspect="1"/>
          </p:cNvPicPr>
          <p:nvPr>
            <p:ph idx="1"/>
          </p:nvPr>
        </p:nvPicPr>
        <p:blipFill>
          <a:blip r:embed="rId2"/>
          <a:stretch>
            <a:fillRect/>
          </a:stretch>
        </p:blipFill>
        <p:spPr>
          <a:xfrm>
            <a:off x="5975498" y="1978026"/>
            <a:ext cx="5119539" cy="3394960"/>
          </a:xfrm>
        </p:spPr>
      </p:pic>
      <p:sp>
        <p:nvSpPr>
          <p:cNvPr id="4" name="날짜 개체 틀 3">
            <a:extLst>
              <a:ext uri="{FF2B5EF4-FFF2-40B4-BE49-F238E27FC236}">
                <a16:creationId xmlns:a16="http://schemas.microsoft.com/office/drawing/2014/main" id="{F4D46B8B-BE79-47B8-938F-4352CC5FD8DC}"/>
              </a:ext>
            </a:extLst>
          </p:cNvPr>
          <p:cNvSpPr>
            <a:spLocks noGrp="1"/>
          </p:cNvSpPr>
          <p:nvPr>
            <p:ph type="dt" sz="half" idx="10"/>
          </p:nvPr>
        </p:nvSpPr>
        <p:spPr/>
        <p:txBody>
          <a:bodyPr/>
          <a:lstStyle/>
          <a:p>
            <a:endParaRPr lang="en-US" dirty="0"/>
          </a:p>
        </p:txBody>
      </p:sp>
      <p:sp>
        <p:nvSpPr>
          <p:cNvPr id="5" name="제목 1">
            <a:extLst>
              <a:ext uri="{FF2B5EF4-FFF2-40B4-BE49-F238E27FC236}">
                <a16:creationId xmlns:a16="http://schemas.microsoft.com/office/drawing/2014/main" id="{790744E1-A44A-4C68-8F46-5639D1DDDBD9}"/>
              </a:ext>
            </a:extLst>
          </p:cNvPr>
          <p:cNvSpPr txBox="1">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4700" i="0" kern="1200" spc="-50" baseline="0">
                <a:solidFill>
                  <a:schemeClr val="tx1">
                    <a:lumMod val="75000"/>
                    <a:lumOff val="25000"/>
                  </a:schemeClr>
                </a:solidFill>
                <a:latin typeface="+mj-ea"/>
                <a:ea typeface="+mj-ea"/>
                <a:cs typeface="+mj-cs"/>
              </a:defRPr>
            </a:lvl1pPr>
          </a:lstStyle>
          <a:p>
            <a:r>
              <a:rPr lang="en-US" altLang="ko-KR" dirty="0">
                <a:latin typeface="Eras Bold ITC" panose="020B0907030504020204" pitchFamily="34" charset="0"/>
              </a:rPr>
              <a:t>ResNet152 / Adam</a:t>
            </a:r>
            <a:endParaRPr lang="ko-KR" altLang="en-US" dirty="0">
              <a:latin typeface="Eras Bold ITC" panose="020B0907030504020204" pitchFamily="34" charset="0"/>
            </a:endParaRPr>
          </a:p>
        </p:txBody>
      </p:sp>
      <p:pic>
        <p:nvPicPr>
          <p:cNvPr id="7" name="그림 6">
            <a:extLst>
              <a:ext uri="{FF2B5EF4-FFF2-40B4-BE49-F238E27FC236}">
                <a16:creationId xmlns:a16="http://schemas.microsoft.com/office/drawing/2014/main" id="{2126A681-EA01-4F7D-9250-CC7B5D771305}"/>
              </a:ext>
            </a:extLst>
          </p:cNvPr>
          <p:cNvPicPr>
            <a:picLocks noChangeAspect="1"/>
          </p:cNvPicPr>
          <p:nvPr/>
        </p:nvPicPr>
        <p:blipFill>
          <a:blip r:embed="rId3"/>
          <a:stretch>
            <a:fillRect/>
          </a:stretch>
        </p:blipFill>
        <p:spPr>
          <a:xfrm>
            <a:off x="8729649" y="46037"/>
            <a:ext cx="2365388" cy="1794056"/>
          </a:xfrm>
          <a:prstGeom prst="rect">
            <a:avLst/>
          </a:prstGeom>
        </p:spPr>
      </p:pic>
      <p:pic>
        <p:nvPicPr>
          <p:cNvPr id="11" name="그림 10">
            <a:extLst>
              <a:ext uri="{FF2B5EF4-FFF2-40B4-BE49-F238E27FC236}">
                <a16:creationId xmlns:a16="http://schemas.microsoft.com/office/drawing/2014/main" id="{7A7EF8B8-F389-4B7F-96AF-4AA1489BA9EE}"/>
              </a:ext>
            </a:extLst>
          </p:cNvPr>
          <p:cNvPicPr>
            <a:picLocks noChangeAspect="1"/>
          </p:cNvPicPr>
          <p:nvPr/>
        </p:nvPicPr>
        <p:blipFill>
          <a:blip r:embed="rId4"/>
          <a:stretch>
            <a:fillRect/>
          </a:stretch>
        </p:blipFill>
        <p:spPr>
          <a:xfrm>
            <a:off x="1096963" y="1978026"/>
            <a:ext cx="4686300" cy="3486887"/>
          </a:xfrm>
          <a:prstGeom prst="rect">
            <a:avLst/>
          </a:prstGeom>
        </p:spPr>
      </p:pic>
      <p:sp>
        <p:nvSpPr>
          <p:cNvPr id="12" name="TextBox 11">
            <a:extLst>
              <a:ext uri="{FF2B5EF4-FFF2-40B4-BE49-F238E27FC236}">
                <a16:creationId xmlns:a16="http://schemas.microsoft.com/office/drawing/2014/main" id="{0727A00B-61B7-492A-A27D-45DCF2D46F2B}"/>
              </a:ext>
            </a:extLst>
          </p:cNvPr>
          <p:cNvSpPr txBox="1"/>
          <p:nvPr/>
        </p:nvSpPr>
        <p:spPr>
          <a:xfrm>
            <a:off x="1387761" y="5436315"/>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0.7421778440475464 </a:t>
            </a:r>
          </a:p>
          <a:p>
            <a:r>
              <a:rPr lang="en-US" altLang="ko-KR" b="0" i="0" dirty="0">
                <a:effectLst/>
                <a:latin typeface="나눔고딕" panose="020D0604000000000000" pitchFamily="50" charset="-127"/>
                <a:ea typeface="나눔고딕" panose="020D0604000000000000" pitchFamily="50" charset="-127"/>
              </a:rPr>
              <a:t>acc= 0.7434210777282715</a:t>
            </a:r>
            <a:endParaRPr lang="ko-KR" altLang="en-US" dirty="0">
              <a:latin typeface="나눔고딕" panose="020D0604000000000000" pitchFamily="50" charset="-127"/>
              <a:ea typeface="나눔고딕" panose="020D0604000000000000" pitchFamily="50" charset="-127"/>
            </a:endParaRPr>
          </a:p>
        </p:txBody>
      </p:sp>
      <p:sp>
        <p:nvSpPr>
          <p:cNvPr id="13" name="TextBox 12">
            <a:extLst>
              <a:ext uri="{FF2B5EF4-FFF2-40B4-BE49-F238E27FC236}">
                <a16:creationId xmlns:a16="http://schemas.microsoft.com/office/drawing/2014/main" id="{EF8F4A29-CC7D-4EEA-9C62-0C15A14F6803}"/>
              </a:ext>
            </a:extLst>
          </p:cNvPr>
          <p:cNvSpPr txBox="1"/>
          <p:nvPr/>
        </p:nvSpPr>
        <p:spPr>
          <a:xfrm>
            <a:off x="6126163" y="5539683"/>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22.995s/step</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16170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204B4A-98CA-41B4-BC09-4D8B225B8B8C}"/>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altLang="ko-KR" dirty="0" err="1">
                <a:latin typeface="Eras Demi ITC" panose="020B0805030504020804" pitchFamily="34" charset="0"/>
              </a:rPr>
              <a:t>DenseNet</a:t>
            </a:r>
            <a:endParaRPr lang="ko-KR" altLang="en-US" dirty="0">
              <a:latin typeface="Eras Demi ITC" panose="020B0805030504020804" pitchFamily="34" charset="0"/>
            </a:endParaRPr>
          </a:p>
        </p:txBody>
      </p:sp>
      <p:sp>
        <p:nvSpPr>
          <p:cNvPr id="4" name="TextBox 3">
            <a:extLst>
              <a:ext uri="{FF2B5EF4-FFF2-40B4-BE49-F238E27FC236}">
                <a16:creationId xmlns:a16="http://schemas.microsoft.com/office/drawing/2014/main" id="{4C48F121-1C61-460B-AD8E-52FBFA2B9D77}"/>
              </a:ext>
            </a:extLst>
          </p:cNvPr>
          <p:cNvSpPr txBox="1"/>
          <p:nvPr/>
        </p:nvSpPr>
        <p:spPr>
          <a:xfrm>
            <a:off x="1222383" y="2178957"/>
            <a:ext cx="5093063" cy="3748193"/>
          </a:xfrm>
          <a:prstGeom prst="rect">
            <a:avLst/>
          </a:prstGeom>
        </p:spPr>
        <p:txBody>
          <a:bodyPr vert="horz" lIns="0" tIns="45720" rIns="0" bIns="45720" rtlCol="0">
            <a:normAutofit fontScale="92500" lnSpcReduction="10000"/>
          </a:bodyPr>
          <a:lstStyle/>
          <a:p>
            <a:pPr latinLnBrk="1">
              <a:lnSpc>
                <a:spcPct val="90000"/>
              </a:lnSpc>
              <a:spcAft>
                <a:spcPts val="600"/>
              </a:spcAft>
              <a:buFont typeface="Calibri" panose="020F0502020204030204" pitchFamily="34" charset="0"/>
            </a:pPr>
            <a:r>
              <a:rPr lang="en-US" altLang="ko-KR" sz="1500" dirty="0">
                <a:latin typeface="Trade Gothic Next Heavy" panose="020B0903040303020004" pitchFamily="34" charset="0"/>
                <a:cs typeface="Aharoni" panose="020B0604020202020204" pitchFamily="2" charset="-79"/>
              </a:rPr>
              <a:t>•  </a:t>
            </a:r>
            <a:r>
              <a:rPr lang="ko-KR" altLang="en-US"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동기 </a:t>
            </a:r>
            <a:r>
              <a:rPr lang="en-US" altLang="ko-KR"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a:t>
            </a:r>
            <a:r>
              <a:rPr lang="ko-KR" altLang="en-US"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기존의 문제</a:t>
            </a:r>
            <a:r>
              <a:rPr lang="en-US" altLang="ko-KR"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a:t>
            </a:r>
            <a:endParaRPr lang="ko-KR" altLang="en-US" sz="1500" b="0"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endParaRPr>
          </a:p>
          <a:p>
            <a:pPr latinLnBrk="1">
              <a:lnSpc>
                <a:spcPct val="90000"/>
              </a:lnSpc>
              <a:spcAft>
                <a:spcPts val="600"/>
              </a:spcAft>
              <a:buFont typeface="Calibri" panose="020F0502020204030204" pitchFamily="34" charset="0"/>
            </a:pPr>
            <a:r>
              <a:rPr lang="en-US" altLang="ko-KR"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a:t>
            </a:r>
            <a:r>
              <a:rPr lang="ko-KR" altLang="en-US" sz="1500" b="1" i="0" dirty="0" err="1">
                <a:solidFill>
                  <a:schemeClr val="tx1">
                    <a:lumMod val="75000"/>
                    <a:lumOff val="25000"/>
                  </a:schemeClr>
                </a:solidFill>
                <a:effectLst/>
                <a:latin typeface="나눔고딕" panose="020D0604000000000000" pitchFamily="50" charset="-127"/>
                <a:ea typeface="나눔고딕" panose="020D0604000000000000" pitchFamily="50" charset="-127"/>
              </a:rPr>
              <a:t>기울기소실문제해결</a:t>
            </a:r>
            <a:r>
              <a:rPr lang="en-US" altLang="ko-KR" sz="1500" b="1" i="0" dirty="0">
                <a:solidFill>
                  <a:schemeClr val="tx1">
                    <a:lumMod val="75000"/>
                    <a:lumOff val="25000"/>
                  </a:schemeClr>
                </a:solidFill>
                <a:effectLst/>
                <a:latin typeface="나눔고딕" panose="020D0604000000000000" pitchFamily="50" charset="-127"/>
                <a:ea typeface="나눔고딕" panose="020D0604000000000000" pitchFamily="50" charset="-127"/>
              </a:rPr>
              <a:t>"</a:t>
            </a:r>
            <a:r>
              <a:rPr lang="ko-KR" altLang="en-US" sz="1500" b="0" i="0" dirty="0">
                <a:solidFill>
                  <a:schemeClr val="tx1">
                    <a:lumMod val="75000"/>
                    <a:lumOff val="25000"/>
                  </a:schemeClr>
                </a:solidFill>
                <a:effectLst/>
                <a:latin typeface="나눔고딕" panose="020D0604000000000000" pitchFamily="50" charset="-127"/>
                <a:ea typeface="나눔고딕" panose="020D0604000000000000" pitchFamily="50" charset="-127"/>
              </a:rPr>
              <a:t>과</a:t>
            </a:r>
            <a:r>
              <a:rPr lang="ko-KR" altLang="en-US" sz="1500" b="1" i="0" dirty="0">
                <a:solidFill>
                  <a:schemeClr val="tx1">
                    <a:lumMod val="75000"/>
                    <a:lumOff val="25000"/>
                  </a:schemeClr>
                </a:solidFill>
                <a:effectLst/>
                <a:latin typeface="나눔고딕" panose="020D0604000000000000" pitchFamily="50" charset="-127"/>
                <a:ea typeface="나눔고딕" panose="020D0604000000000000" pitchFamily="50" charset="-127"/>
              </a:rPr>
              <a:t> </a:t>
            </a:r>
            <a:r>
              <a:rPr lang="en-US" altLang="ko-KR" sz="1500" b="1" i="0" dirty="0">
                <a:solidFill>
                  <a:schemeClr val="tx1">
                    <a:lumMod val="75000"/>
                    <a:lumOff val="25000"/>
                  </a:schemeClr>
                </a:solidFill>
                <a:effectLst/>
                <a:latin typeface="나눔고딕" panose="020D0604000000000000" pitchFamily="50" charset="-127"/>
                <a:ea typeface="나눔고딕" panose="020D0604000000000000" pitchFamily="50" charset="-127"/>
              </a:rPr>
              <a:t>"feature </a:t>
            </a:r>
            <a:r>
              <a:rPr lang="ko-KR" altLang="en-US" sz="1500" b="1" i="0" dirty="0">
                <a:solidFill>
                  <a:schemeClr val="tx1">
                    <a:lumMod val="75000"/>
                    <a:lumOff val="25000"/>
                  </a:schemeClr>
                </a:solidFill>
                <a:effectLst/>
                <a:latin typeface="나눔고딕" panose="020D0604000000000000" pitchFamily="50" charset="-127"/>
                <a:ea typeface="나눔고딕" panose="020D0604000000000000" pitchFamily="50" charset="-127"/>
              </a:rPr>
              <a:t>추출</a:t>
            </a:r>
            <a:r>
              <a:rPr lang="en-US" altLang="ko-KR" sz="1500" b="1" i="0" dirty="0">
                <a:solidFill>
                  <a:schemeClr val="tx1">
                    <a:lumMod val="75000"/>
                    <a:lumOff val="25000"/>
                  </a:schemeClr>
                </a:solidFill>
                <a:effectLst/>
                <a:latin typeface="나눔고딕" panose="020D0604000000000000" pitchFamily="50" charset="-127"/>
                <a:ea typeface="나눔고딕" panose="020D0604000000000000" pitchFamily="50" charset="-127"/>
              </a:rPr>
              <a:t>"</a:t>
            </a:r>
            <a:r>
              <a:rPr lang="ko-KR" altLang="en-US" sz="1500" b="0" i="0" dirty="0">
                <a:solidFill>
                  <a:schemeClr val="tx1">
                    <a:lumMod val="75000"/>
                    <a:lumOff val="25000"/>
                  </a:schemeClr>
                </a:solidFill>
                <a:effectLst/>
                <a:latin typeface="나눔고딕" panose="020D0604000000000000" pitchFamily="50" charset="-127"/>
                <a:ea typeface="나눔고딕" panose="020D0604000000000000" pitchFamily="50" charset="-127"/>
              </a:rPr>
              <a:t> 관점에서 더 발전시키자</a:t>
            </a:r>
            <a:r>
              <a:rPr lang="en-US" altLang="ko-KR" sz="1500" b="0" i="0" dirty="0">
                <a:solidFill>
                  <a:schemeClr val="tx1">
                    <a:lumMod val="75000"/>
                    <a:lumOff val="25000"/>
                  </a:schemeClr>
                </a:solidFill>
                <a:effectLst/>
                <a:latin typeface="나눔고딕" panose="020D0604000000000000" pitchFamily="50" charset="-127"/>
                <a:ea typeface="나눔고딕" panose="020D0604000000000000" pitchFamily="50" charset="-127"/>
              </a:rPr>
              <a:t>.</a:t>
            </a:r>
            <a:endParaRPr lang="ko-KR" altLang="en-US" sz="1500" b="0" i="0" dirty="0">
              <a:solidFill>
                <a:schemeClr val="tx1">
                  <a:lumMod val="75000"/>
                  <a:lumOff val="25000"/>
                </a:schemeClr>
              </a:solidFill>
              <a:effectLst/>
              <a:latin typeface="나눔고딕" panose="020D0604000000000000" pitchFamily="50" charset="-127"/>
              <a:ea typeface="나눔고딕" panose="020D0604000000000000" pitchFamily="50" charset="-127"/>
            </a:endParaRPr>
          </a:p>
          <a:p>
            <a:pPr latinLnBrk="1">
              <a:lnSpc>
                <a:spcPct val="90000"/>
              </a:lnSpc>
              <a:spcAft>
                <a:spcPts val="600"/>
              </a:spcAft>
              <a:buFont typeface="Calibri" panose="020F0502020204030204" pitchFamily="34" charset="0"/>
            </a:pPr>
            <a:r>
              <a:rPr lang="ko-KR" altLang="en-US" sz="1500" b="0"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a:t>
            </a:r>
          </a:p>
          <a:p>
            <a:pPr latinLnBrk="1">
              <a:lnSpc>
                <a:spcPct val="90000"/>
              </a:lnSpc>
              <a:spcAft>
                <a:spcPts val="600"/>
              </a:spcAft>
              <a:buFont typeface="Calibri" panose="020F0502020204030204" pitchFamily="34" charset="0"/>
            </a:pPr>
            <a:r>
              <a:rPr lang="en-US" altLang="ko-KR" sz="1500" dirty="0">
                <a:latin typeface="Trade Gothic Next Heavy" panose="020B0903040303020004" pitchFamily="34" charset="0"/>
                <a:cs typeface="Aharoni" panose="020B0604020202020204" pitchFamily="2" charset="-79"/>
              </a:rPr>
              <a:t>•</a:t>
            </a:r>
            <a:r>
              <a:rPr lang="ko-KR" altLang="en-US"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 발전 목표</a:t>
            </a:r>
            <a:endParaRPr lang="ko-KR" altLang="en-US" sz="1500" b="0"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endParaRPr>
          </a:p>
          <a:p>
            <a:pPr latinLnBrk="1">
              <a:lnSpc>
                <a:spcPct val="90000"/>
              </a:lnSpc>
              <a:spcAft>
                <a:spcPts val="600"/>
              </a:spcAft>
              <a:buFont typeface="Calibri" panose="020F0502020204030204" pitchFamily="34" charset="0"/>
            </a:pPr>
            <a:r>
              <a:rPr lang="ko-KR" altLang="en-US" sz="1500" b="1" i="0" u="sng" dirty="0">
                <a:solidFill>
                  <a:schemeClr val="tx1">
                    <a:lumMod val="75000"/>
                    <a:lumOff val="25000"/>
                  </a:schemeClr>
                </a:solidFill>
                <a:effectLst/>
                <a:latin typeface="나눔고딕" panose="020D0604000000000000" pitchFamily="50" charset="-127"/>
                <a:ea typeface="나눔고딕" panose="020D0604000000000000" pitchFamily="50" charset="-127"/>
              </a:rPr>
              <a:t>진화된 </a:t>
            </a:r>
            <a:r>
              <a:rPr lang="en-US" altLang="ko-KR" sz="1500" b="1" i="0" u="sng" dirty="0">
                <a:solidFill>
                  <a:schemeClr val="tx1">
                    <a:lumMod val="75000"/>
                    <a:lumOff val="25000"/>
                  </a:schemeClr>
                </a:solidFill>
                <a:effectLst/>
                <a:latin typeface="나눔고딕" panose="020D0604000000000000" pitchFamily="50" charset="-127"/>
                <a:ea typeface="나눔고딕" panose="020D0604000000000000" pitchFamily="50" charset="-127"/>
              </a:rPr>
              <a:t>Skip connection</a:t>
            </a:r>
            <a:r>
              <a:rPr lang="ko-KR" altLang="en-US" sz="1500" b="1" i="0" u="sng" dirty="0">
                <a:solidFill>
                  <a:schemeClr val="tx1">
                    <a:lumMod val="75000"/>
                    <a:lumOff val="25000"/>
                  </a:schemeClr>
                </a:solidFill>
                <a:effectLst/>
                <a:latin typeface="나눔고딕" panose="020D0604000000000000" pitchFamily="50" charset="-127"/>
                <a:ea typeface="나눔고딕" panose="020D0604000000000000" pitchFamily="50" charset="-127"/>
              </a:rPr>
              <a:t>과 </a:t>
            </a:r>
            <a:r>
              <a:rPr lang="en-US" altLang="ko-KR" sz="1500" b="1" i="0" u="sng" dirty="0">
                <a:solidFill>
                  <a:schemeClr val="tx1">
                    <a:lumMod val="75000"/>
                    <a:lumOff val="25000"/>
                  </a:schemeClr>
                </a:solidFill>
                <a:effectLst/>
                <a:latin typeface="나눔고딕" panose="020D0604000000000000" pitchFamily="50" charset="-127"/>
                <a:ea typeface="나눔고딕" panose="020D0604000000000000" pitchFamily="50" charset="-127"/>
              </a:rPr>
              <a:t>bottleneck layers</a:t>
            </a:r>
            <a:r>
              <a:rPr lang="ko-KR" altLang="en-US" sz="1500" b="1" i="0" u="sng" dirty="0">
                <a:solidFill>
                  <a:schemeClr val="tx1">
                    <a:lumMod val="75000"/>
                    <a:lumOff val="25000"/>
                  </a:schemeClr>
                </a:solidFill>
                <a:effectLst/>
                <a:latin typeface="나눔고딕" panose="020D0604000000000000" pitchFamily="50" charset="-127"/>
                <a:ea typeface="나눔고딕" panose="020D0604000000000000" pitchFamily="50" charset="-127"/>
              </a:rPr>
              <a:t>를 적용</a:t>
            </a:r>
            <a:r>
              <a:rPr lang="en-US" altLang="ko-KR" sz="1500" b="1" i="0" u="sng" dirty="0">
                <a:solidFill>
                  <a:schemeClr val="tx1">
                    <a:lumMod val="75000"/>
                    <a:lumOff val="25000"/>
                  </a:schemeClr>
                </a:solidFill>
                <a:effectLst/>
                <a:latin typeface="나눔고딕" panose="020D0604000000000000" pitchFamily="50" charset="-127"/>
                <a:ea typeface="나눔고딕" panose="020D0604000000000000" pitchFamily="50" charset="-127"/>
              </a:rPr>
              <a:t>,</a:t>
            </a:r>
          </a:p>
          <a:p>
            <a:pPr latinLnBrk="1">
              <a:lnSpc>
                <a:spcPct val="90000"/>
              </a:lnSpc>
              <a:spcAft>
                <a:spcPts val="600"/>
              </a:spcAft>
              <a:buFont typeface="Calibri" panose="020F0502020204030204" pitchFamily="34" charset="0"/>
            </a:pPr>
            <a:r>
              <a:rPr lang="en-US" altLang="ko-KR" sz="1500" b="1" i="0" u="sng" dirty="0">
                <a:solidFill>
                  <a:schemeClr val="tx1">
                    <a:lumMod val="75000"/>
                    <a:lumOff val="25000"/>
                  </a:schemeClr>
                </a:solidFill>
                <a:effectLst/>
                <a:latin typeface="나눔고딕" panose="020D0604000000000000" pitchFamily="50" charset="-127"/>
                <a:ea typeface="나눔고딕" panose="020D0604000000000000" pitchFamily="50" charset="-127"/>
              </a:rPr>
              <a:t> </a:t>
            </a:r>
            <a:r>
              <a:rPr lang="ko-KR" altLang="en-US" sz="1500" b="0" i="0" dirty="0">
                <a:solidFill>
                  <a:schemeClr val="tx1">
                    <a:lumMod val="75000"/>
                    <a:lumOff val="25000"/>
                  </a:schemeClr>
                </a:solidFill>
                <a:effectLst/>
                <a:latin typeface="나눔고딕" panose="020D0604000000000000" pitchFamily="50" charset="-127"/>
                <a:ea typeface="나눔고딕" panose="020D0604000000000000" pitchFamily="50" charset="-127"/>
              </a:rPr>
              <a:t>알짜배기 </a:t>
            </a:r>
            <a:r>
              <a:rPr lang="en-US" altLang="ko-KR" sz="1500" b="0" i="0" dirty="0">
                <a:solidFill>
                  <a:schemeClr val="tx1">
                    <a:lumMod val="75000"/>
                    <a:lumOff val="25000"/>
                  </a:schemeClr>
                </a:solidFill>
                <a:effectLst/>
                <a:latin typeface="나눔고딕" panose="020D0604000000000000" pitchFamily="50" charset="-127"/>
                <a:ea typeface="나눔고딕" panose="020D0604000000000000" pitchFamily="50" charset="-127"/>
              </a:rPr>
              <a:t>Feature</a:t>
            </a:r>
            <a:r>
              <a:rPr lang="ko-KR" altLang="en-US" sz="1500" b="0" i="0" dirty="0">
                <a:solidFill>
                  <a:schemeClr val="tx1">
                    <a:lumMod val="75000"/>
                    <a:lumOff val="25000"/>
                  </a:schemeClr>
                </a:solidFill>
                <a:effectLst/>
                <a:latin typeface="나눔고딕" panose="020D0604000000000000" pitchFamily="50" charset="-127"/>
                <a:ea typeface="나눔고딕" panose="020D0604000000000000" pitchFamily="50" charset="-127"/>
              </a:rPr>
              <a:t>만 가진 매우 깊은 네트워크를 학습하여 성능 상승</a:t>
            </a:r>
          </a:p>
          <a:p>
            <a:pPr latinLnBrk="1">
              <a:lnSpc>
                <a:spcPct val="90000"/>
              </a:lnSpc>
              <a:spcAft>
                <a:spcPts val="600"/>
              </a:spcAft>
              <a:buFont typeface="Calibri" panose="020F0502020204030204" pitchFamily="34" charset="0"/>
            </a:pPr>
            <a:endParaRPr lang="en-US" altLang="ko-KR"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endParaRPr>
          </a:p>
          <a:p>
            <a:pPr latinLnBrk="1">
              <a:lnSpc>
                <a:spcPct val="90000"/>
              </a:lnSpc>
              <a:spcAft>
                <a:spcPts val="600"/>
              </a:spcAft>
              <a:buFont typeface="Calibri" panose="020F0502020204030204" pitchFamily="34" charset="0"/>
            </a:pPr>
            <a:endParaRPr lang="en-US" altLang="ko-KR"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endParaRPr>
          </a:p>
          <a:p>
            <a:pPr latinLnBrk="1">
              <a:lnSpc>
                <a:spcPct val="90000"/>
              </a:lnSpc>
              <a:spcAft>
                <a:spcPts val="600"/>
              </a:spcAft>
              <a:buFont typeface="Calibri" panose="020F0502020204030204" pitchFamily="34" charset="0"/>
            </a:pPr>
            <a:endParaRPr lang="en-US" altLang="ko-KR" sz="1500" b="1" dirty="0">
              <a:solidFill>
                <a:schemeClr val="tx1">
                  <a:lumMod val="75000"/>
                  <a:lumOff val="25000"/>
                </a:schemeClr>
              </a:solidFill>
              <a:latin typeface="나눔고딕 ExtraBold" panose="020D0904000000000000" pitchFamily="50" charset="-127"/>
              <a:ea typeface="나눔고딕 ExtraBold" panose="020D0904000000000000" pitchFamily="50" charset="-127"/>
            </a:endParaRPr>
          </a:p>
          <a:p>
            <a:pPr latinLnBrk="1">
              <a:lnSpc>
                <a:spcPct val="90000"/>
              </a:lnSpc>
              <a:spcAft>
                <a:spcPts val="600"/>
              </a:spcAft>
              <a:buFont typeface="Calibri" panose="020F0502020204030204" pitchFamily="34" charset="0"/>
            </a:pPr>
            <a:r>
              <a:rPr lang="en-US" altLang="ko-KR"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 </a:t>
            </a:r>
            <a:r>
              <a:rPr lang="ko-KR" altLang="en-US" sz="15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이를 통해 얻어지는 효과</a:t>
            </a:r>
            <a:endParaRPr lang="ko-KR" altLang="en-US" sz="1500" b="0"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endParaRPr>
          </a:p>
          <a:p>
            <a:pPr latinLnBrk="1">
              <a:lnSpc>
                <a:spcPct val="90000"/>
              </a:lnSpc>
              <a:spcAft>
                <a:spcPts val="600"/>
              </a:spcAft>
              <a:buFont typeface="Calibri" panose="020F0502020204030204" pitchFamily="34" charset="0"/>
            </a:pPr>
            <a:r>
              <a:rPr lang="en-US" altLang="ko-KR" sz="1500" b="1" i="0" dirty="0">
                <a:solidFill>
                  <a:schemeClr val="tx1">
                    <a:lumMod val="75000"/>
                    <a:lumOff val="25000"/>
                  </a:schemeClr>
                </a:solidFill>
                <a:effectLst/>
                <a:latin typeface="나눔고딕" panose="020D0604000000000000" pitchFamily="50" charset="-127"/>
                <a:ea typeface="나눔고딕" panose="020D0604000000000000" pitchFamily="50" charset="-127"/>
              </a:rPr>
              <a:t>1. They alleviate the vanishing-gradient problem</a:t>
            </a:r>
            <a:endParaRPr lang="en-US" altLang="ko-KR" sz="1500" b="0" i="0" dirty="0">
              <a:solidFill>
                <a:schemeClr val="tx1">
                  <a:lumMod val="75000"/>
                  <a:lumOff val="25000"/>
                </a:schemeClr>
              </a:solidFill>
              <a:effectLst/>
              <a:latin typeface="나눔고딕" panose="020D0604000000000000" pitchFamily="50" charset="-127"/>
              <a:ea typeface="나눔고딕" panose="020D0604000000000000" pitchFamily="50" charset="-127"/>
            </a:endParaRPr>
          </a:p>
          <a:p>
            <a:pPr latinLnBrk="1">
              <a:lnSpc>
                <a:spcPct val="90000"/>
              </a:lnSpc>
              <a:spcAft>
                <a:spcPts val="600"/>
              </a:spcAft>
              <a:buFont typeface="Calibri" panose="020F0502020204030204" pitchFamily="34" charset="0"/>
            </a:pPr>
            <a:r>
              <a:rPr lang="en-US" altLang="ko-KR" sz="1500" b="1" i="0" dirty="0">
                <a:solidFill>
                  <a:schemeClr val="tx1">
                    <a:lumMod val="75000"/>
                    <a:lumOff val="25000"/>
                  </a:schemeClr>
                </a:solidFill>
                <a:effectLst/>
                <a:latin typeface="나눔고딕" panose="020D0604000000000000" pitchFamily="50" charset="-127"/>
                <a:ea typeface="나눔고딕" panose="020D0604000000000000" pitchFamily="50" charset="-127"/>
              </a:rPr>
              <a:t>2. Strengthen feature propagation</a:t>
            </a:r>
            <a:endParaRPr lang="en-US" altLang="ko-KR" sz="1500" b="0" i="0" dirty="0">
              <a:solidFill>
                <a:schemeClr val="tx1">
                  <a:lumMod val="75000"/>
                  <a:lumOff val="25000"/>
                </a:schemeClr>
              </a:solidFill>
              <a:effectLst/>
              <a:latin typeface="나눔고딕" panose="020D0604000000000000" pitchFamily="50" charset="-127"/>
              <a:ea typeface="나눔고딕" panose="020D0604000000000000" pitchFamily="50" charset="-127"/>
            </a:endParaRPr>
          </a:p>
          <a:p>
            <a:pPr latinLnBrk="1">
              <a:lnSpc>
                <a:spcPct val="90000"/>
              </a:lnSpc>
              <a:spcAft>
                <a:spcPts val="600"/>
              </a:spcAft>
              <a:buFont typeface="Calibri" panose="020F0502020204030204" pitchFamily="34" charset="0"/>
            </a:pPr>
            <a:r>
              <a:rPr lang="en-US" altLang="ko-KR" sz="1500" b="1" i="0" dirty="0">
                <a:solidFill>
                  <a:schemeClr val="tx1">
                    <a:lumMod val="75000"/>
                    <a:lumOff val="25000"/>
                  </a:schemeClr>
                </a:solidFill>
                <a:effectLst/>
                <a:latin typeface="나눔고딕" panose="020D0604000000000000" pitchFamily="50" charset="-127"/>
                <a:ea typeface="나눔고딕" panose="020D0604000000000000" pitchFamily="50" charset="-127"/>
              </a:rPr>
              <a:t>3. Encourage feature reuse</a:t>
            </a:r>
            <a:endParaRPr lang="en-US" altLang="ko-KR" sz="1500" b="0" i="0" dirty="0">
              <a:solidFill>
                <a:schemeClr val="tx1">
                  <a:lumMod val="75000"/>
                  <a:lumOff val="25000"/>
                </a:schemeClr>
              </a:solidFill>
              <a:effectLst/>
              <a:latin typeface="나눔고딕" panose="020D0604000000000000" pitchFamily="50" charset="-127"/>
              <a:ea typeface="나눔고딕" panose="020D0604000000000000" pitchFamily="50" charset="-127"/>
            </a:endParaRPr>
          </a:p>
          <a:p>
            <a:pPr latinLnBrk="1">
              <a:lnSpc>
                <a:spcPct val="90000"/>
              </a:lnSpc>
              <a:spcAft>
                <a:spcPts val="600"/>
              </a:spcAft>
              <a:buFont typeface="Calibri" panose="020F0502020204030204" pitchFamily="34" charset="0"/>
            </a:pPr>
            <a:r>
              <a:rPr lang="en-US" altLang="ko-KR" sz="1500" b="1" i="0" dirty="0">
                <a:solidFill>
                  <a:schemeClr val="tx1">
                    <a:lumMod val="75000"/>
                    <a:lumOff val="25000"/>
                  </a:schemeClr>
                </a:solidFill>
                <a:effectLst/>
                <a:latin typeface="나눔고딕" panose="020D0604000000000000" pitchFamily="50" charset="-127"/>
                <a:ea typeface="나눔고딕" panose="020D0604000000000000" pitchFamily="50" charset="-127"/>
              </a:rPr>
              <a:t>4. Substantially reduce the number of parameters</a:t>
            </a:r>
            <a:endParaRPr lang="en-US" altLang="ko-KR" sz="1500" b="0" i="0" dirty="0">
              <a:solidFill>
                <a:schemeClr val="tx1">
                  <a:lumMod val="75000"/>
                  <a:lumOff val="25000"/>
                </a:schemeClr>
              </a:solidFill>
              <a:effectLst/>
              <a:latin typeface="나눔고딕" panose="020D0604000000000000" pitchFamily="50" charset="-127"/>
              <a:ea typeface="나눔고딕" panose="020D0604000000000000" pitchFamily="50" charset="-127"/>
            </a:endParaRPr>
          </a:p>
          <a:p>
            <a:pPr latinLnBrk="1">
              <a:lnSpc>
                <a:spcPct val="90000"/>
              </a:lnSpc>
              <a:spcAft>
                <a:spcPts val="600"/>
              </a:spcAft>
              <a:buFont typeface="Calibri" panose="020F0502020204030204" pitchFamily="34" charset="0"/>
            </a:pPr>
            <a:r>
              <a:rPr lang="en-US" altLang="ko-KR" sz="1000" b="0" i="0" dirty="0">
                <a:solidFill>
                  <a:schemeClr val="tx1">
                    <a:lumMod val="75000"/>
                    <a:lumOff val="25000"/>
                  </a:schemeClr>
                </a:solidFill>
                <a:effectLst/>
                <a:latin typeface="+mj-ea"/>
                <a:ea typeface="+mj-ea"/>
              </a:rPr>
              <a:t>​</a:t>
            </a:r>
          </a:p>
          <a:p>
            <a:pPr latinLnBrk="1">
              <a:lnSpc>
                <a:spcPct val="90000"/>
              </a:lnSpc>
              <a:spcAft>
                <a:spcPts val="600"/>
              </a:spcAft>
              <a:buFont typeface="Calibri" panose="020F0502020204030204" pitchFamily="34" charset="0"/>
            </a:pPr>
            <a:endParaRPr lang="en-US" altLang="ko-KR" sz="1000" b="0" i="0" dirty="0">
              <a:solidFill>
                <a:schemeClr val="tx1">
                  <a:lumMod val="75000"/>
                  <a:lumOff val="25000"/>
                </a:schemeClr>
              </a:solidFill>
              <a:effectLst/>
              <a:latin typeface="+mj-ea"/>
              <a:ea typeface="+mj-ea"/>
            </a:endParaRPr>
          </a:p>
        </p:txBody>
      </p:sp>
      <p:pic>
        <p:nvPicPr>
          <p:cNvPr id="1026" name="Picture 2">
            <a:extLst>
              <a:ext uri="{FF2B5EF4-FFF2-40B4-BE49-F238E27FC236}">
                <a16:creationId xmlns:a16="http://schemas.microsoft.com/office/drawing/2014/main" id="{C89C64A4-D432-43F6-8F59-F5A6F90106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08927" y="2034827"/>
            <a:ext cx="5209907" cy="2788345"/>
          </a:xfrm>
          <a:prstGeom prst="rect">
            <a:avLst/>
          </a:prstGeom>
          <a:solidFill>
            <a:srgbClr val="FFFFFF"/>
          </a:solidFill>
        </p:spPr>
      </p:pic>
      <p:sp>
        <p:nvSpPr>
          <p:cNvPr id="3" name="날짜 개체 틀 2">
            <a:extLst>
              <a:ext uri="{FF2B5EF4-FFF2-40B4-BE49-F238E27FC236}">
                <a16:creationId xmlns:a16="http://schemas.microsoft.com/office/drawing/2014/main" id="{ECFDA7FB-0120-4781-A40B-C8E170E6FA8D}"/>
              </a:ext>
            </a:extLst>
          </p:cNvPr>
          <p:cNvSpPr>
            <a:spLocks noGrp="1"/>
          </p:cNvSpPr>
          <p:nvPr>
            <p:ph type="dt" sz="half" idx="10"/>
          </p:nvPr>
        </p:nvSpPr>
        <p:spPr>
          <a:xfrm>
            <a:off x="8218426" y="6446838"/>
            <a:ext cx="2584850" cy="365125"/>
          </a:xfrm>
        </p:spPr>
        <p:txBody>
          <a:bodyPr vert="horz" lIns="91440" tIns="45720" rIns="91440" bIns="45720" rtlCol="0" anchor="ctr">
            <a:normAutofit/>
          </a:bodyPr>
          <a:lstStyle/>
          <a:p>
            <a:pPr>
              <a:spcAft>
                <a:spcPts val="600"/>
              </a:spcAft>
            </a:pPr>
            <a:endParaRPr lang="en-US" dirty="0"/>
          </a:p>
        </p:txBody>
      </p:sp>
    </p:spTree>
    <p:extLst>
      <p:ext uri="{BB962C8B-B14F-4D97-AF65-F5344CB8AC3E}">
        <p14:creationId xmlns:p14="http://schemas.microsoft.com/office/powerpoint/2010/main" val="1457511391"/>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A17443-D84D-475B-8444-FA1285928E14}"/>
              </a:ext>
            </a:extLst>
          </p:cNvPr>
          <p:cNvSpPr>
            <a:spLocks noGrp="1"/>
          </p:cNvSpPr>
          <p:nvPr>
            <p:ph type="title"/>
          </p:nvPr>
        </p:nvSpPr>
        <p:spPr/>
        <p:txBody>
          <a:bodyPr/>
          <a:lstStyle/>
          <a:p>
            <a:r>
              <a:rPr lang="en-US" altLang="ko-KR" dirty="0">
                <a:latin typeface="Eras Demi ITC" panose="020B0805030504020804" pitchFamily="34" charset="0"/>
              </a:rPr>
              <a:t>Dense-connectivity</a:t>
            </a:r>
            <a:endParaRPr lang="ko-KR" altLang="en-US" dirty="0">
              <a:latin typeface="Eras Demi ITC" panose="020B0805030504020804" pitchFamily="34" charset="0"/>
            </a:endParaRPr>
          </a:p>
        </p:txBody>
      </p:sp>
      <p:sp>
        <p:nvSpPr>
          <p:cNvPr id="3" name="내용 개체 틀 2">
            <a:extLst>
              <a:ext uri="{FF2B5EF4-FFF2-40B4-BE49-F238E27FC236}">
                <a16:creationId xmlns:a16="http://schemas.microsoft.com/office/drawing/2014/main" id="{7748F454-2118-4823-BAB7-D9FB4E530E5A}"/>
              </a:ext>
            </a:extLst>
          </p:cNvPr>
          <p:cNvSpPr>
            <a:spLocks noGrp="1"/>
          </p:cNvSpPr>
          <p:nvPr>
            <p:ph sz="half" idx="1"/>
          </p:nvPr>
        </p:nvSpPr>
        <p:spPr/>
        <p:txBody>
          <a:bodyPr>
            <a:normAutofit fontScale="85000" lnSpcReduction="20000"/>
          </a:bodyPr>
          <a:lstStyle/>
          <a:p>
            <a:pPr algn="l"/>
            <a:r>
              <a:rPr lang="ko-KR" altLang="en-US" b="1" i="0" dirty="0">
                <a:solidFill>
                  <a:srgbClr val="000000"/>
                </a:solidFill>
                <a:effectLst/>
                <a:latin typeface="나눔고딕 ExtraBold" panose="020D0904000000000000" pitchFamily="50" charset="-127"/>
                <a:ea typeface="나눔고딕 ExtraBold" panose="020D0904000000000000" pitchFamily="50" charset="-127"/>
              </a:rPr>
              <a:t>* </a:t>
            </a:r>
            <a:r>
              <a:rPr lang="en-US" altLang="ko-KR" b="1" i="0" dirty="0" err="1">
                <a:solidFill>
                  <a:srgbClr val="000000"/>
                </a:solidFill>
                <a:effectLst/>
                <a:latin typeface="나눔고딕 ExtraBold" panose="020D0904000000000000" pitchFamily="50" charset="-127"/>
                <a:ea typeface="나눔고딕 ExtraBold" panose="020D0904000000000000" pitchFamily="50" charset="-127"/>
              </a:rPr>
              <a:t>Densenet</a:t>
            </a:r>
            <a:r>
              <a:rPr lang="en-US" altLang="ko-KR" b="1" i="0" dirty="0">
                <a:solidFill>
                  <a:srgbClr val="000000"/>
                </a:solidFill>
                <a:effectLst/>
                <a:latin typeface="나눔고딕 ExtraBold" panose="020D0904000000000000" pitchFamily="50" charset="-127"/>
                <a:ea typeface="나눔고딕 ExtraBold" panose="020D0904000000000000" pitchFamily="50" charset="-127"/>
              </a:rPr>
              <a:t> </a:t>
            </a:r>
            <a:r>
              <a:rPr lang="ko-KR" altLang="en-US" b="1" i="0" dirty="0">
                <a:solidFill>
                  <a:srgbClr val="000000"/>
                </a:solidFill>
                <a:effectLst/>
                <a:latin typeface="나눔고딕 ExtraBold" panose="020D0904000000000000" pitchFamily="50" charset="-127"/>
                <a:ea typeface="나눔고딕 ExtraBold" panose="020D0904000000000000" pitchFamily="50" charset="-127"/>
              </a:rPr>
              <a:t>네트워크 특징 </a:t>
            </a:r>
            <a:r>
              <a:rPr lang="en-US" altLang="ko-KR" b="1" i="0" dirty="0">
                <a:solidFill>
                  <a:srgbClr val="000000"/>
                </a:solidFill>
                <a:effectLst/>
                <a:latin typeface="나눔고딕 ExtraBold" panose="020D0904000000000000" pitchFamily="50" charset="-127"/>
                <a:ea typeface="나눔고딕 ExtraBold" panose="020D0904000000000000" pitchFamily="50" charset="-127"/>
              </a:rPr>
              <a:t>: Dense-connectivity</a:t>
            </a:r>
            <a:endParaRPr lang="ko-KR" altLang="en-US" b="0" i="0" dirty="0">
              <a:solidFill>
                <a:srgbClr val="555555"/>
              </a:solidFill>
              <a:effectLst/>
              <a:latin typeface="나눔고딕 ExtraBold" panose="020D0904000000000000" pitchFamily="50" charset="-127"/>
              <a:ea typeface="나눔고딕 ExtraBold" panose="020D0904000000000000" pitchFamily="50" charset="-127"/>
            </a:endParaRPr>
          </a:p>
          <a:p>
            <a:pPr algn="l"/>
            <a:r>
              <a:rPr lang="en-US" altLang="ko-KR" b="1" i="0" dirty="0">
                <a:solidFill>
                  <a:srgbClr val="555555"/>
                </a:solidFill>
                <a:effectLst/>
                <a:latin typeface="나눔고딕" panose="020D0604000000000000" pitchFamily="50" charset="-127"/>
                <a:ea typeface="나눔고딕" panose="020D0604000000000000" pitchFamily="50" charset="-127"/>
              </a:rPr>
              <a:t>1. </a:t>
            </a:r>
            <a:r>
              <a:rPr lang="ko-KR" altLang="en-US" b="1" i="0" dirty="0">
                <a:solidFill>
                  <a:srgbClr val="555555"/>
                </a:solidFill>
                <a:effectLst/>
                <a:latin typeface="나눔고딕" panose="020D0604000000000000" pitchFamily="50" charset="-127"/>
                <a:ea typeface="나눔고딕" panose="020D0604000000000000" pitchFamily="50" charset="-127"/>
              </a:rPr>
              <a:t>정보 보존</a:t>
            </a:r>
            <a:endParaRPr lang="ko-KR" altLang="en-US" b="0" i="0" dirty="0">
              <a:solidFill>
                <a:srgbClr val="555555"/>
              </a:solidFill>
              <a:effectLst/>
              <a:latin typeface="나눔고딕" panose="020D0604000000000000" pitchFamily="50" charset="-127"/>
              <a:ea typeface="나눔고딕" panose="020D0604000000000000" pitchFamily="50" charset="-127"/>
            </a:endParaRPr>
          </a:p>
          <a:p>
            <a:pPr algn="l"/>
            <a:r>
              <a:rPr lang="ko-KR" altLang="en-US" b="0" i="0" dirty="0">
                <a:solidFill>
                  <a:srgbClr val="555555"/>
                </a:solidFill>
                <a:effectLst/>
                <a:latin typeface="나눔고딕" panose="020D0604000000000000" pitchFamily="50" charset="-127"/>
                <a:ea typeface="나눔고딕" panose="020D0604000000000000" pitchFamily="50" charset="-127"/>
              </a:rPr>
              <a:t>​</a:t>
            </a:r>
          </a:p>
          <a:p>
            <a:pPr algn="l"/>
            <a:r>
              <a:rPr lang="en-US" altLang="ko-KR" b="1" i="0" dirty="0">
                <a:solidFill>
                  <a:srgbClr val="555555"/>
                </a:solidFill>
                <a:effectLst/>
                <a:latin typeface="나눔고딕" panose="020D0604000000000000" pitchFamily="50" charset="-127"/>
                <a:ea typeface="나눔고딕" panose="020D0604000000000000" pitchFamily="50" charset="-127"/>
              </a:rPr>
              <a:t>2. </a:t>
            </a:r>
            <a:r>
              <a:rPr lang="ko-KR" altLang="en-US" b="1" i="0" dirty="0">
                <a:solidFill>
                  <a:srgbClr val="555555"/>
                </a:solidFill>
                <a:effectLst/>
                <a:latin typeface="나눔고딕" panose="020D0604000000000000" pitchFamily="50" charset="-127"/>
                <a:ea typeface="나눔고딕" panose="020D0604000000000000" pitchFamily="50" charset="-127"/>
              </a:rPr>
              <a:t>일정하게 늘어나는 </a:t>
            </a:r>
            <a:r>
              <a:rPr lang="en-US" altLang="ko-KR" b="1" i="0" dirty="0">
                <a:solidFill>
                  <a:srgbClr val="555555"/>
                </a:solidFill>
                <a:effectLst/>
                <a:latin typeface="나눔고딕" panose="020D0604000000000000" pitchFamily="50" charset="-127"/>
                <a:ea typeface="나눔고딕" panose="020D0604000000000000" pitchFamily="50" charset="-127"/>
              </a:rPr>
              <a:t>Connection </a:t>
            </a:r>
            <a:r>
              <a:rPr lang="ko-KR" altLang="en-US" b="1" i="0" dirty="0">
                <a:solidFill>
                  <a:srgbClr val="555555"/>
                </a:solidFill>
                <a:effectLst/>
                <a:latin typeface="나눔고딕" panose="020D0604000000000000" pitchFamily="50" charset="-127"/>
                <a:ea typeface="나눔고딕" panose="020D0604000000000000" pitchFamily="50" charset="-127"/>
              </a:rPr>
              <a:t>개수</a:t>
            </a:r>
            <a:endParaRPr lang="ko-KR" altLang="en-US" b="0" i="0" dirty="0">
              <a:solidFill>
                <a:srgbClr val="555555"/>
              </a:solidFill>
              <a:effectLst/>
              <a:latin typeface="나눔고딕" panose="020D0604000000000000" pitchFamily="50" charset="-127"/>
              <a:ea typeface="나눔고딕" panose="020D0604000000000000" pitchFamily="50" charset="-127"/>
            </a:endParaRPr>
          </a:p>
          <a:p>
            <a:pPr algn="l"/>
            <a:r>
              <a:rPr lang="ko-KR" altLang="en-US" b="0" i="0" dirty="0">
                <a:solidFill>
                  <a:srgbClr val="555555"/>
                </a:solidFill>
                <a:effectLst/>
                <a:latin typeface="나눔고딕" panose="020D0604000000000000" pitchFamily="50" charset="-127"/>
                <a:ea typeface="나눔고딕" panose="020D0604000000000000" pitchFamily="50" charset="-127"/>
              </a:rPr>
              <a:t> </a:t>
            </a:r>
          </a:p>
          <a:p>
            <a:pPr algn="l"/>
            <a:r>
              <a:rPr lang="en-US" altLang="ko-KR" b="1" i="0" dirty="0">
                <a:solidFill>
                  <a:srgbClr val="555555"/>
                </a:solidFill>
                <a:effectLst/>
                <a:latin typeface="나눔고딕" panose="020D0604000000000000" pitchFamily="50" charset="-127"/>
                <a:ea typeface="나눔고딕" panose="020D0604000000000000" pitchFamily="50" charset="-127"/>
              </a:rPr>
              <a:t>3. Resnet</a:t>
            </a:r>
            <a:r>
              <a:rPr lang="ko-KR" altLang="en-US" b="1" i="0" dirty="0">
                <a:solidFill>
                  <a:srgbClr val="555555"/>
                </a:solidFill>
                <a:effectLst/>
                <a:latin typeface="나눔고딕" panose="020D0604000000000000" pitchFamily="50" charset="-127"/>
                <a:ea typeface="나눔고딕" panose="020D0604000000000000" pitchFamily="50" charset="-127"/>
              </a:rPr>
              <a:t>의 </a:t>
            </a:r>
            <a:r>
              <a:rPr lang="en-US" altLang="ko-KR" b="1" i="0" dirty="0">
                <a:solidFill>
                  <a:srgbClr val="000000"/>
                </a:solidFill>
                <a:effectLst/>
                <a:latin typeface="나눔고딕" panose="020D0604000000000000" pitchFamily="50" charset="-127"/>
                <a:ea typeface="나눔고딕" panose="020D0604000000000000" pitchFamily="50" charset="-127"/>
              </a:rPr>
              <a:t>F(x) + x </a:t>
            </a:r>
            <a:r>
              <a:rPr lang="ko-KR" altLang="en-US" b="1" i="0" dirty="0">
                <a:solidFill>
                  <a:srgbClr val="000000"/>
                </a:solidFill>
                <a:effectLst/>
                <a:latin typeface="나눔고딕" panose="020D0604000000000000" pitchFamily="50" charset="-127"/>
                <a:ea typeface="나눔고딕" panose="020D0604000000000000" pitchFamily="50" charset="-127"/>
              </a:rPr>
              <a:t>에서는</a:t>
            </a:r>
            <a:r>
              <a:rPr lang="ko-KR" altLang="en-US" b="1" i="0" dirty="0">
                <a:solidFill>
                  <a:srgbClr val="555555"/>
                </a:solidFill>
                <a:effectLst/>
                <a:latin typeface="나눔고딕" panose="020D0604000000000000" pitchFamily="50" charset="-127"/>
                <a:ea typeface="나눔고딕" panose="020D0604000000000000" pitchFamily="50" charset="-127"/>
              </a:rPr>
              <a:t> </a:t>
            </a:r>
            <a:r>
              <a:rPr lang="en-US" altLang="ko-KR" b="1" i="0" dirty="0">
                <a:solidFill>
                  <a:srgbClr val="555555"/>
                </a:solidFill>
                <a:effectLst/>
                <a:latin typeface="나눔고딕" panose="020D0604000000000000" pitchFamily="50" charset="-127"/>
                <a:ea typeface="나눔고딕" panose="020D0604000000000000" pitchFamily="50" charset="-127"/>
              </a:rPr>
              <a:t>sum</a:t>
            </a:r>
            <a:r>
              <a:rPr lang="ko-KR" altLang="en-US" b="1" i="0" dirty="0">
                <a:solidFill>
                  <a:srgbClr val="555555"/>
                </a:solidFill>
                <a:effectLst/>
                <a:latin typeface="나눔고딕" panose="020D0604000000000000" pitchFamily="50" charset="-127"/>
                <a:ea typeface="나눔고딕" panose="020D0604000000000000" pitchFamily="50" charset="-127"/>
              </a:rPr>
              <a:t>을 사용</a:t>
            </a:r>
            <a:r>
              <a:rPr lang="en-US" altLang="ko-KR" b="1" i="0" dirty="0">
                <a:solidFill>
                  <a:srgbClr val="555555"/>
                </a:solidFill>
                <a:effectLst/>
                <a:latin typeface="나눔고딕" panose="020D0604000000000000" pitchFamily="50" charset="-127"/>
                <a:ea typeface="나눔고딕" panose="020D0604000000000000" pitchFamily="50" charset="-127"/>
              </a:rPr>
              <a:t>, </a:t>
            </a:r>
            <a:r>
              <a:rPr lang="ko-KR" altLang="en-US" b="1" i="0" dirty="0">
                <a:solidFill>
                  <a:srgbClr val="555555"/>
                </a:solidFill>
                <a:effectLst/>
                <a:latin typeface="나눔고딕" panose="020D0604000000000000" pitchFamily="50" charset="-127"/>
                <a:ea typeface="나눔고딕" panose="020D0604000000000000" pitchFamily="50" charset="-127"/>
              </a:rPr>
              <a:t>하지만 </a:t>
            </a:r>
            <a:r>
              <a:rPr lang="en-US" altLang="ko-KR" b="1" i="0" dirty="0" err="1">
                <a:solidFill>
                  <a:srgbClr val="555555"/>
                </a:solidFill>
                <a:effectLst/>
                <a:latin typeface="나눔고딕" panose="020D0604000000000000" pitchFamily="50" charset="-127"/>
                <a:ea typeface="나눔고딕" panose="020D0604000000000000" pitchFamily="50" charset="-127"/>
              </a:rPr>
              <a:t>Densenet</a:t>
            </a:r>
            <a:r>
              <a:rPr lang="ko-KR" altLang="en-US" b="1" i="0" dirty="0">
                <a:solidFill>
                  <a:srgbClr val="555555"/>
                </a:solidFill>
                <a:effectLst/>
                <a:latin typeface="나눔고딕" panose="020D0604000000000000" pitchFamily="50" charset="-127"/>
                <a:ea typeface="나눔고딕" panose="020D0604000000000000" pitchFamily="50" charset="-127"/>
              </a:rPr>
              <a:t>에서는 </a:t>
            </a:r>
            <a:r>
              <a:rPr lang="en-US" altLang="ko-KR" b="1" i="0" dirty="0">
                <a:solidFill>
                  <a:srgbClr val="555555"/>
                </a:solidFill>
                <a:effectLst/>
                <a:latin typeface="나눔고딕" panose="020D0604000000000000" pitchFamily="50" charset="-127"/>
                <a:ea typeface="나눔고딕" panose="020D0604000000000000" pitchFamily="50" charset="-127"/>
              </a:rPr>
              <a:t>concatenation </a:t>
            </a:r>
            <a:r>
              <a:rPr lang="ko-KR" altLang="en-US" b="1" i="0" dirty="0">
                <a:solidFill>
                  <a:srgbClr val="555555"/>
                </a:solidFill>
                <a:effectLst/>
                <a:latin typeface="나눔고딕" panose="020D0604000000000000" pitchFamily="50" charset="-127"/>
                <a:ea typeface="나눔고딕" panose="020D0604000000000000" pitchFamily="50" charset="-127"/>
              </a:rPr>
              <a:t>사용</a:t>
            </a:r>
            <a:endParaRPr lang="ko-KR" altLang="en-US" b="0" i="0" dirty="0">
              <a:solidFill>
                <a:srgbClr val="555555"/>
              </a:solidFill>
              <a:effectLst/>
              <a:latin typeface="나눔고딕" panose="020D0604000000000000" pitchFamily="50" charset="-127"/>
              <a:ea typeface="나눔고딕" panose="020D0604000000000000" pitchFamily="50" charset="-127"/>
            </a:endParaRPr>
          </a:p>
          <a:p>
            <a:pPr algn="l"/>
            <a:r>
              <a:rPr lang="ko-KR" altLang="en-US" b="0" i="0" dirty="0">
                <a:solidFill>
                  <a:srgbClr val="555555"/>
                </a:solidFill>
                <a:effectLst/>
                <a:latin typeface="나눔고딕" panose="020D0604000000000000" pitchFamily="50" charset="-127"/>
                <a:ea typeface="나눔고딕" panose="020D0604000000000000" pitchFamily="50" charset="-127"/>
              </a:rPr>
              <a:t>​</a:t>
            </a:r>
          </a:p>
          <a:p>
            <a:pPr algn="l"/>
            <a:r>
              <a:rPr lang="en-US" altLang="ko-KR" b="1" i="0" dirty="0">
                <a:solidFill>
                  <a:srgbClr val="555555"/>
                </a:solidFill>
                <a:effectLst/>
                <a:latin typeface="나눔고딕" panose="020D0604000000000000" pitchFamily="50" charset="-127"/>
                <a:ea typeface="나눔고딕" panose="020D0604000000000000" pitchFamily="50" charset="-127"/>
              </a:rPr>
              <a:t>4. </a:t>
            </a:r>
            <a:r>
              <a:rPr lang="ko-KR" altLang="en-US" b="1" i="0" dirty="0">
                <a:solidFill>
                  <a:srgbClr val="555555"/>
                </a:solidFill>
                <a:effectLst/>
                <a:latin typeface="나눔고딕" panose="020D0604000000000000" pitchFamily="50" charset="-127"/>
                <a:ea typeface="나눔고딕" panose="020D0604000000000000" pitchFamily="50" charset="-127"/>
              </a:rPr>
              <a:t>모든 </a:t>
            </a:r>
            <a:r>
              <a:rPr lang="en-US" altLang="ko-KR" b="1" i="0" dirty="0">
                <a:solidFill>
                  <a:srgbClr val="555555"/>
                </a:solidFill>
                <a:effectLst/>
                <a:latin typeface="나눔고딕" panose="020D0604000000000000" pitchFamily="50" charset="-127"/>
                <a:ea typeface="나눔고딕" panose="020D0604000000000000" pitchFamily="50" charset="-127"/>
              </a:rPr>
              <a:t>Layer</a:t>
            </a:r>
            <a:r>
              <a:rPr lang="ko-KR" altLang="en-US" b="1" i="0" dirty="0">
                <a:solidFill>
                  <a:srgbClr val="555555"/>
                </a:solidFill>
                <a:effectLst/>
                <a:latin typeface="나눔고딕" panose="020D0604000000000000" pitchFamily="50" charset="-127"/>
                <a:ea typeface="나눔고딕" panose="020D0604000000000000" pitchFamily="50" charset="-127"/>
              </a:rPr>
              <a:t>가 동일한 </a:t>
            </a:r>
            <a:r>
              <a:rPr lang="en-US" altLang="ko-KR" b="1" i="0" dirty="0">
                <a:solidFill>
                  <a:srgbClr val="555555"/>
                </a:solidFill>
                <a:effectLst/>
                <a:latin typeface="나눔고딕" panose="020D0604000000000000" pitchFamily="50" charset="-127"/>
                <a:ea typeface="나눔고딕" panose="020D0604000000000000" pitchFamily="50" charset="-127"/>
              </a:rPr>
              <a:t>feature-map </a:t>
            </a:r>
            <a:r>
              <a:rPr lang="ko-KR" altLang="en-US" b="1" i="0" dirty="0">
                <a:solidFill>
                  <a:srgbClr val="555555"/>
                </a:solidFill>
                <a:effectLst/>
                <a:latin typeface="나눔고딕" panose="020D0604000000000000" pitchFamily="50" charset="-127"/>
                <a:ea typeface="나눔고딕" panose="020D0604000000000000" pitchFamily="50" charset="-127"/>
              </a:rPr>
              <a:t>크기 사용 </a:t>
            </a:r>
            <a:r>
              <a:rPr lang="en-US" altLang="ko-KR" b="1" i="0" dirty="0">
                <a:solidFill>
                  <a:srgbClr val="555555"/>
                </a:solidFill>
                <a:effectLst/>
                <a:latin typeface="나눔고딕" panose="020D0604000000000000" pitchFamily="50" charset="-127"/>
                <a:ea typeface="나눔고딕" panose="020D0604000000000000" pitchFamily="50" charset="-127"/>
              </a:rPr>
              <a:t>: </a:t>
            </a:r>
            <a:r>
              <a:rPr lang="ko-KR" altLang="en-US" b="1" i="0" dirty="0">
                <a:solidFill>
                  <a:srgbClr val="555555"/>
                </a:solidFill>
                <a:effectLst/>
                <a:latin typeface="나눔고딕" panose="020D0604000000000000" pitchFamily="50" charset="-127"/>
                <a:ea typeface="나눔고딕" panose="020D0604000000000000" pitchFamily="50" charset="-127"/>
              </a:rPr>
              <a:t>네트워크의 </a:t>
            </a:r>
            <a:r>
              <a:rPr lang="en-US" altLang="ko-KR" b="1" i="0" dirty="0">
                <a:solidFill>
                  <a:srgbClr val="555555"/>
                </a:solidFill>
                <a:effectLst/>
                <a:latin typeface="나눔고딕" panose="020D0604000000000000" pitchFamily="50" charset="-127"/>
                <a:ea typeface="나눔고딕" panose="020D0604000000000000" pitchFamily="50" charset="-127"/>
              </a:rPr>
              <a:t>Layer</a:t>
            </a:r>
            <a:r>
              <a:rPr lang="ko-KR" altLang="en-US" b="1" i="0" dirty="0">
                <a:solidFill>
                  <a:srgbClr val="555555"/>
                </a:solidFill>
                <a:effectLst/>
                <a:latin typeface="나눔고딕" panose="020D0604000000000000" pitchFamily="50" charset="-127"/>
                <a:ea typeface="나눔고딕" panose="020D0604000000000000" pitchFamily="50" charset="-127"/>
              </a:rPr>
              <a:t>간 </a:t>
            </a:r>
            <a:r>
              <a:rPr lang="en-US" altLang="ko-KR" b="1" i="0" dirty="0">
                <a:solidFill>
                  <a:srgbClr val="555555"/>
                </a:solidFill>
                <a:effectLst/>
                <a:latin typeface="나눔고딕" panose="020D0604000000000000" pitchFamily="50" charset="-127"/>
                <a:ea typeface="나눔고딕" panose="020D0604000000000000" pitchFamily="50" charset="-127"/>
              </a:rPr>
              <a:t>information flow</a:t>
            </a:r>
            <a:r>
              <a:rPr lang="ko-KR" altLang="en-US" b="1" i="0" dirty="0">
                <a:solidFill>
                  <a:srgbClr val="555555"/>
                </a:solidFill>
                <a:effectLst/>
                <a:latin typeface="나눔고딕" panose="020D0604000000000000" pitchFamily="50" charset="-127"/>
                <a:ea typeface="나눔고딕" panose="020D0604000000000000" pitchFamily="50" charset="-127"/>
              </a:rPr>
              <a:t>를 극대화</a:t>
            </a:r>
            <a:endParaRPr lang="ko-KR" altLang="en-US" b="0" i="0" dirty="0">
              <a:solidFill>
                <a:srgbClr val="555555"/>
              </a:solidFill>
              <a:effectLst/>
              <a:latin typeface="나눔고딕" panose="020D0604000000000000" pitchFamily="50" charset="-127"/>
              <a:ea typeface="나눔고딕" panose="020D0604000000000000" pitchFamily="50" charset="-127"/>
            </a:endParaRPr>
          </a:p>
        </p:txBody>
      </p:sp>
      <p:pic>
        <p:nvPicPr>
          <p:cNvPr id="2050" name="Picture 2">
            <a:extLst>
              <a:ext uri="{FF2B5EF4-FFF2-40B4-BE49-F238E27FC236}">
                <a16:creationId xmlns:a16="http://schemas.microsoft.com/office/drawing/2014/main" id="{D77A07D1-E91E-4A9F-93C5-16AAFFFD0FB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16688" y="2852082"/>
            <a:ext cx="4638675" cy="228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21549"/>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E69D23-A3D0-4D05-82C4-ADFB4787A22E}"/>
              </a:ext>
            </a:extLst>
          </p:cNvPr>
          <p:cNvSpPr>
            <a:spLocks noGrp="1"/>
          </p:cNvSpPr>
          <p:nvPr>
            <p:ph type="title"/>
          </p:nvPr>
        </p:nvSpPr>
        <p:spPr/>
        <p:txBody>
          <a:bodyPr/>
          <a:lstStyle/>
          <a:p>
            <a:r>
              <a:rPr lang="en-US" altLang="ko-KR" dirty="0" err="1">
                <a:latin typeface="Eras Demi ITC" panose="020B0805030504020804" pitchFamily="34" charset="0"/>
              </a:rPr>
              <a:t>DenseNet</a:t>
            </a:r>
            <a:r>
              <a:rPr lang="en-US" altLang="ko-KR" dirty="0">
                <a:latin typeface="Eras Demi ITC" panose="020B0805030504020804" pitchFamily="34" charset="0"/>
              </a:rPr>
              <a:t> Model</a:t>
            </a:r>
            <a:endParaRPr lang="ko-KR" altLang="en-US" dirty="0">
              <a:latin typeface="Eras Demi ITC" panose="020B0805030504020804" pitchFamily="34" charset="0"/>
            </a:endParaRPr>
          </a:p>
        </p:txBody>
      </p:sp>
      <p:sp>
        <p:nvSpPr>
          <p:cNvPr id="5" name="날짜 개체 틀 4">
            <a:extLst>
              <a:ext uri="{FF2B5EF4-FFF2-40B4-BE49-F238E27FC236}">
                <a16:creationId xmlns:a16="http://schemas.microsoft.com/office/drawing/2014/main" id="{76A09D14-3A72-4419-8913-65A6E83BDA5D}"/>
              </a:ext>
            </a:extLst>
          </p:cNvPr>
          <p:cNvSpPr>
            <a:spLocks noGrp="1"/>
          </p:cNvSpPr>
          <p:nvPr>
            <p:ph type="dt" sz="half" idx="10"/>
          </p:nvPr>
        </p:nvSpPr>
        <p:spPr/>
        <p:txBody>
          <a:bodyPr/>
          <a:lstStyle/>
          <a:p>
            <a:endParaRPr lang="en-US" dirty="0"/>
          </a:p>
        </p:txBody>
      </p:sp>
      <p:sp>
        <p:nvSpPr>
          <p:cNvPr id="6" name="내용 개체 틀 5">
            <a:extLst>
              <a:ext uri="{FF2B5EF4-FFF2-40B4-BE49-F238E27FC236}">
                <a16:creationId xmlns:a16="http://schemas.microsoft.com/office/drawing/2014/main" id="{3F67319C-E569-43A8-BB79-1FDB9C580CE8}"/>
              </a:ext>
            </a:extLst>
          </p:cNvPr>
          <p:cNvSpPr>
            <a:spLocks noGrp="1"/>
          </p:cNvSpPr>
          <p:nvPr>
            <p:ph sz="half" idx="1"/>
          </p:nvPr>
        </p:nvSpPr>
        <p:spPr/>
        <p:txBody>
          <a:bodyPr>
            <a:normAutofit/>
          </a:bodyPr>
          <a:lstStyle/>
          <a:p>
            <a:pPr algn="l"/>
            <a:r>
              <a:rPr lang="en-US" altLang="ko-KR" b="1" i="0" dirty="0">
                <a:solidFill>
                  <a:srgbClr val="000000"/>
                </a:solidFill>
                <a:effectLst/>
                <a:latin typeface="나눔고딕 ExtraBold" panose="020D0904000000000000" pitchFamily="50" charset="-127"/>
                <a:ea typeface="나눔고딕 ExtraBold" panose="020D0904000000000000" pitchFamily="50" charset="-127"/>
              </a:rPr>
              <a:t>- </a:t>
            </a:r>
            <a:r>
              <a:rPr lang="ko-KR" altLang="en-US" b="1" i="0" dirty="0">
                <a:solidFill>
                  <a:srgbClr val="000000"/>
                </a:solidFill>
                <a:effectLst/>
                <a:latin typeface="나눔고딕 ExtraBold" panose="020D0904000000000000" pitchFamily="50" charset="-127"/>
                <a:ea typeface="나눔고딕 ExtraBold" panose="020D0904000000000000" pitchFamily="50" charset="-127"/>
              </a:rPr>
              <a:t>모델 설명</a:t>
            </a:r>
            <a:endParaRPr lang="ko-KR" altLang="en-US" b="0" i="0" dirty="0">
              <a:solidFill>
                <a:srgbClr val="555555"/>
              </a:solidFill>
              <a:effectLst/>
              <a:latin typeface="나눔고딕 ExtraBold" panose="020D0904000000000000" pitchFamily="50" charset="-127"/>
              <a:ea typeface="나눔고딕 ExtraBold" panose="020D0904000000000000" pitchFamily="50" charset="-127"/>
            </a:endParaRPr>
          </a:p>
          <a:p>
            <a:pPr algn="l"/>
            <a:r>
              <a:rPr lang="en-US" altLang="ko-KR" b="1" i="0" dirty="0">
                <a:solidFill>
                  <a:srgbClr val="555555"/>
                </a:solidFill>
                <a:effectLst/>
                <a:latin typeface="나눔고딕" panose="020D0604000000000000" pitchFamily="50" charset="-127"/>
                <a:ea typeface="나눔고딕" panose="020D0604000000000000" pitchFamily="50" charset="-127"/>
              </a:rPr>
              <a:t>1. Dense Block</a:t>
            </a:r>
          </a:p>
          <a:p>
            <a:pPr algn="l"/>
            <a:endParaRPr lang="ko-KR" altLang="en-US" b="0" i="0" dirty="0">
              <a:solidFill>
                <a:srgbClr val="555555"/>
              </a:solidFill>
              <a:effectLst/>
              <a:latin typeface="나눔고딕" panose="020D0604000000000000" pitchFamily="50" charset="-127"/>
              <a:ea typeface="나눔고딕" panose="020D0604000000000000" pitchFamily="50" charset="-127"/>
            </a:endParaRPr>
          </a:p>
          <a:p>
            <a:pPr algn="l"/>
            <a:r>
              <a:rPr lang="en-US" altLang="ko-KR" b="1" i="0" dirty="0">
                <a:solidFill>
                  <a:srgbClr val="555555"/>
                </a:solidFill>
                <a:effectLst/>
                <a:latin typeface="나눔고딕" panose="020D0604000000000000" pitchFamily="50" charset="-127"/>
                <a:ea typeface="나눔고딕" panose="020D0604000000000000" pitchFamily="50" charset="-127"/>
              </a:rPr>
              <a:t>2. Transition Layer</a:t>
            </a:r>
          </a:p>
          <a:p>
            <a:pPr algn="l"/>
            <a:endParaRPr lang="ko-KR" altLang="en-US" b="0" i="0" dirty="0">
              <a:solidFill>
                <a:srgbClr val="555555"/>
              </a:solidFill>
              <a:effectLst/>
              <a:latin typeface="나눔고딕" panose="020D0604000000000000" pitchFamily="50" charset="-127"/>
              <a:ea typeface="나눔고딕" panose="020D0604000000000000" pitchFamily="50" charset="-127"/>
            </a:endParaRPr>
          </a:p>
          <a:p>
            <a:pPr algn="l"/>
            <a:r>
              <a:rPr lang="ko-KR" altLang="en-US" b="0" i="0" dirty="0">
                <a:solidFill>
                  <a:srgbClr val="555555"/>
                </a:solidFill>
                <a:effectLst/>
                <a:latin typeface="나눔고딕" panose="020D0604000000000000" pitchFamily="50" charset="-127"/>
                <a:ea typeface="나눔고딕" panose="020D0604000000000000" pitchFamily="50" charset="-127"/>
              </a:rPr>
              <a:t>​</a:t>
            </a:r>
            <a:r>
              <a:rPr lang="en-US" altLang="ko-KR" b="1" i="0" dirty="0">
                <a:solidFill>
                  <a:srgbClr val="555555"/>
                </a:solidFill>
                <a:effectLst/>
                <a:latin typeface="나눔고딕" panose="020D0604000000000000" pitchFamily="50" charset="-127"/>
                <a:ea typeface="나눔고딕" panose="020D0604000000000000" pitchFamily="50" charset="-127"/>
              </a:rPr>
              <a:t>3. Classification Layer</a:t>
            </a:r>
            <a:endParaRPr lang="ko-KR" altLang="en-US" b="0" i="0" dirty="0">
              <a:solidFill>
                <a:srgbClr val="555555"/>
              </a:solidFill>
              <a:effectLst/>
              <a:latin typeface="나눔고딕" panose="020D0604000000000000" pitchFamily="50" charset="-127"/>
              <a:ea typeface="나눔고딕" panose="020D0604000000000000" pitchFamily="50" charset="-127"/>
            </a:endParaRPr>
          </a:p>
          <a:p>
            <a:endParaRPr lang="ko-KR" altLang="en-US" dirty="0"/>
          </a:p>
        </p:txBody>
      </p:sp>
      <p:pic>
        <p:nvPicPr>
          <p:cNvPr id="3076" name="Picture 4">
            <a:extLst>
              <a:ext uri="{FF2B5EF4-FFF2-40B4-BE49-F238E27FC236}">
                <a16:creationId xmlns:a16="http://schemas.microsoft.com/office/drawing/2014/main" id="{014E8484-88D7-4766-8859-D52F727C518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795884" y="2220114"/>
            <a:ext cx="7359796" cy="337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43517"/>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내용 개체 틀 11">
            <a:extLst>
              <a:ext uri="{FF2B5EF4-FFF2-40B4-BE49-F238E27FC236}">
                <a16:creationId xmlns:a16="http://schemas.microsoft.com/office/drawing/2014/main" id="{5A100D30-AAD6-4B35-A560-0078CA3B5ACB}"/>
              </a:ext>
            </a:extLst>
          </p:cNvPr>
          <p:cNvPicPr>
            <a:picLocks noGrp="1" noChangeAspect="1"/>
          </p:cNvPicPr>
          <p:nvPr>
            <p:ph sz="half" idx="1"/>
          </p:nvPr>
        </p:nvPicPr>
        <p:blipFill>
          <a:blip r:embed="rId2"/>
          <a:stretch>
            <a:fillRect/>
          </a:stretch>
        </p:blipFill>
        <p:spPr>
          <a:xfrm>
            <a:off x="1196201" y="2147675"/>
            <a:ext cx="4640262" cy="3080983"/>
          </a:xfrm>
        </p:spPr>
      </p:pic>
      <p:pic>
        <p:nvPicPr>
          <p:cNvPr id="10" name="내용 개체 틀 9">
            <a:extLst>
              <a:ext uri="{FF2B5EF4-FFF2-40B4-BE49-F238E27FC236}">
                <a16:creationId xmlns:a16="http://schemas.microsoft.com/office/drawing/2014/main" id="{DAE2E862-B884-495D-8517-70467CD3E172}"/>
              </a:ext>
            </a:extLst>
          </p:cNvPr>
          <p:cNvPicPr>
            <a:picLocks noGrp="1" noChangeAspect="1"/>
          </p:cNvPicPr>
          <p:nvPr>
            <p:ph sz="half" idx="2"/>
          </p:nvPr>
        </p:nvPicPr>
        <p:blipFill>
          <a:blip r:embed="rId3"/>
          <a:stretch>
            <a:fillRect/>
          </a:stretch>
        </p:blipFill>
        <p:spPr>
          <a:xfrm>
            <a:off x="5951059" y="2147675"/>
            <a:ext cx="5166387" cy="2854185"/>
          </a:xfrm>
        </p:spPr>
      </p:pic>
      <p:sp>
        <p:nvSpPr>
          <p:cNvPr id="5" name="날짜 개체 틀 4">
            <a:extLst>
              <a:ext uri="{FF2B5EF4-FFF2-40B4-BE49-F238E27FC236}">
                <a16:creationId xmlns:a16="http://schemas.microsoft.com/office/drawing/2014/main" id="{88C06612-D718-42A6-9A2E-1C937457C87C}"/>
              </a:ext>
            </a:extLst>
          </p:cNvPr>
          <p:cNvSpPr>
            <a:spLocks noGrp="1"/>
          </p:cNvSpPr>
          <p:nvPr>
            <p:ph type="dt" sz="half" idx="10"/>
          </p:nvPr>
        </p:nvSpPr>
        <p:spPr/>
        <p:txBody>
          <a:bodyPr/>
          <a:lstStyle/>
          <a:p>
            <a:fld id="{85468BB0-44F1-4D1F-AC45-CB226B0E2F66}" type="datetime1">
              <a:rPr lang="ko-KR" altLang="en-US" smtClean="0"/>
              <a:t>2022-01-22</a:t>
            </a:fld>
            <a:endParaRPr lang="en-US" dirty="0"/>
          </a:p>
        </p:txBody>
      </p:sp>
      <p:sp>
        <p:nvSpPr>
          <p:cNvPr id="6" name="제목 1">
            <a:extLst>
              <a:ext uri="{FF2B5EF4-FFF2-40B4-BE49-F238E27FC236}">
                <a16:creationId xmlns:a16="http://schemas.microsoft.com/office/drawing/2014/main" id="{C000C093-5847-42E6-88EA-B3A0E9ABE47D}"/>
              </a:ext>
            </a:extLst>
          </p:cNvPr>
          <p:cNvSpPr txBox="1">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4700" i="0" kern="1200" spc="-50" baseline="0">
                <a:solidFill>
                  <a:schemeClr val="tx1">
                    <a:lumMod val="75000"/>
                    <a:lumOff val="25000"/>
                  </a:schemeClr>
                </a:solidFill>
                <a:latin typeface="+mj-ea"/>
                <a:ea typeface="+mj-ea"/>
                <a:cs typeface="+mj-cs"/>
              </a:defRPr>
            </a:lvl1pPr>
          </a:lstStyle>
          <a:p>
            <a:r>
              <a:rPr lang="en-US" altLang="ko-KR" dirty="0" err="1">
                <a:latin typeface="Eras Bold ITC" panose="020B0907030504020204" pitchFamily="34" charset="0"/>
              </a:rPr>
              <a:t>DenseNet</a:t>
            </a:r>
            <a:r>
              <a:rPr lang="en-US" altLang="ko-KR" dirty="0">
                <a:latin typeface="Eras Bold ITC" panose="020B0907030504020204" pitchFamily="34" charset="0"/>
              </a:rPr>
              <a:t> / Adam</a:t>
            </a:r>
            <a:endParaRPr lang="ko-KR" altLang="en-US" dirty="0">
              <a:latin typeface="Eras Bold ITC" panose="020B0907030504020204" pitchFamily="34" charset="0"/>
            </a:endParaRPr>
          </a:p>
        </p:txBody>
      </p:sp>
      <p:pic>
        <p:nvPicPr>
          <p:cNvPr id="8" name="그림 7">
            <a:extLst>
              <a:ext uri="{FF2B5EF4-FFF2-40B4-BE49-F238E27FC236}">
                <a16:creationId xmlns:a16="http://schemas.microsoft.com/office/drawing/2014/main" id="{886B7D3C-3882-4DBA-BC2A-844F95FA485B}"/>
              </a:ext>
            </a:extLst>
          </p:cNvPr>
          <p:cNvPicPr>
            <a:picLocks noChangeAspect="1"/>
          </p:cNvPicPr>
          <p:nvPr/>
        </p:nvPicPr>
        <p:blipFill>
          <a:blip r:embed="rId4"/>
          <a:stretch>
            <a:fillRect/>
          </a:stretch>
        </p:blipFill>
        <p:spPr>
          <a:xfrm>
            <a:off x="8721297" y="46037"/>
            <a:ext cx="2373740" cy="1761279"/>
          </a:xfrm>
          <a:prstGeom prst="rect">
            <a:avLst/>
          </a:prstGeom>
        </p:spPr>
      </p:pic>
      <p:sp>
        <p:nvSpPr>
          <p:cNvPr id="13" name="TextBox 12">
            <a:extLst>
              <a:ext uri="{FF2B5EF4-FFF2-40B4-BE49-F238E27FC236}">
                <a16:creationId xmlns:a16="http://schemas.microsoft.com/office/drawing/2014/main" id="{6BF45027-CD6F-41FF-99EA-E44216CFCD92}"/>
              </a:ext>
            </a:extLst>
          </p:cNvPr>
          <p:cNvSpPr txBox="1"/>
          <p:nvPr/>
        </p:nvSpPr>
        <p:spPr>
          <a:xfrm>
            <a:off x="1528910" y="5342219"/>
            <a:ext cx="4909529" cy="646331"/>
          </a:xfrm>
          <a:prstGeom prst="rect">
            <a:avLst/>
          </a:prstGeom>
          <a:noFill/>
        </p:spPr>
        <p:txBody>
          <a:bodyPr wrap="square" rtlCol="0">
            <a:spAutoFit/>
          </a:bodyPr>
          <a:lstStyle/>
          <a:p>
            <a:r>
              <a:rPr lang="en-US" altLang="ko-KR" b="0" i="0" dirty="0">
                <a:effectLst/>
                <a:latin typeface="나눔고딕" panose="020D0604000000000000" pitchFamily="50" charset="-127"/>
                <a:ea typeface="나눔고딕" panose="020D0604000000000000" pitchFamily="50" charset="-127"/>
              </a:rPr>
              <a:t>loss= 0.6605305671691895 </a:t>
            </a:r>
          </a:p>
          <a:p>
            <a:r>
              <a:rPr lang="en-US" altLang="ko-KR" b="0" i="0" dirty="0">
                <a:effectLst/>
                <a:latin typeface="나눔고딕" panose="020D0604000000000000" pitchFamily="50" charset="-127"/>
                <a:ea typeface="나눔고딕" panose="020D0604000000000000" pitchFamily="50" charset="-127"/>
              </a:rPr>
              <a:t>acc= 0.7302631735801697</a:t>
            </a:r>
            <a:endParaRPr lang="ko-KR" altLang="en-US" dirty="0">
              <a:latin typeface="나눔고딕" panose="020D0604000000000000" pitchFamily="50" charset="-127"/>
              <a:ea typeface="나눔고딕" panose="020D0604000000000000" pitchFamily="50" charset="-127"/>
            </a:endParaRPr>
          </a:p>
        </p:txBody>
      </p:sp>
      <p:sp>
        <p:nvSpPr>
          <p:cNvPr id="14" name="TextBox 13">
            <a:extLst>
              <a:ext uri="{FF2B5EF4-FFF2-40B4-BE49-F238E27FC236}">
                <a16:creationId xmlns:a16="http://schemas.microsoft.com/office/drawing/2014/main" id="{9C56D7FB-6DB6-4DC0-BFF9-4FAEB50EDEA5}"/>
              </a:ext>
            </a:extLst>
          </p:cNvPr>
          <p:cNvSpPr txBox="1"/>
          <p:nvPr/>
        </p:nvSpPr>
        <p:spPr>
          <a:xfrm>
            <a:off x="6096000" y="5342219"/>
            <a:ext cx="4909529" cy="369332"/>
          </a:xfrm>
          <a:prstGeom prst="rect">
            <a:avLst/>
          </a:prstGeom>
          <a:noFill/>
        </p:spPr>
        <p:txBody>
          <a:bodyPr wrap="square" rtlCol="0">
            <a:spAutoFit/>
          </a:bodyPr>
          <a:lstStyle/>
          <a:p>
            <a:r>
              <a:rPr lang="ko-KR" altLang="en-US" dirty="0">
                <a:latin typeface="나눔고딕" panose="020D0604000000000000" pitchFamily="50" charset="-127"/>
                <a:ea typeface="나눔고딕" panose="020D0604000000000000" pitchFamily="50" charset="-127"/>
              </a:rPr>
              <a:t>약 </a:t>
            </a:r>
            <a:r>
              <a:rPr lang="en-US" altLang="ko-KR" dirty="0">
                <a:latin typeface="나눔고딕" panose="020D0604000000000000" pitchFamily="50" charset="-127"/>
                <a:ea typeface="나눔고딕" panose="020D0604000000000000" pitchFamily="50" charset="-127"/>
              </a:rPr>
              <a:t>18.808s/step</a:t>
            </a:r>
            <a:endParaRPr lang="en-US" altLang="ko-KR" b="0" i="0" dirty="0">
              <a:effectLst/>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531646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EA2984-C46D-4681-ABFB-94FF2F8556D3}"/>
              </a:ext>
            </a:extLst>
          </p:cNvPr>
          <p:cNvSpPr>
            <a:spLocks noGrp="1"/>
          </p:cNvSpPr>
          <p:nvPr>
            <p:ph type="title"/>
          </p:nvPr>
        </p:nvSpPr>
        <p:spPr/>
        <p:txBody>
          <a:bodyPr/>
          <a:lstStyle/>
          <a:p>
            <a:r>
              <a:rPr lang="ko-KR" altLang="en-US" dirty="0">
                <a:latin typeface="Eras Bold ITC" panose="020B0907030504020204" pitchFamily="34" charset="0"/>
              </a:rPr>
              <a:t>전체 </a:t>
            </a:r>
            <a:r>
              <a:rPr lang="en-US" altLang="ko-KR" dirty="0">
                <a:latin typeface="Eras Bold ITC" panose="020B0907030504020204" pitchFamily="34" charset="0"/>
              </a:rPr>
              <a:t>Model </a:t>
            </a:r>
            <a:r>
              <a:rPr lang="ko-KR" altLang="en-US" dirty="0">
                <a:latin typeface="Eras Bold ITC" panose="020B0907030504020204" pitchFamily="34" charset="0"/>
              </a:rPr>
              <a:t>비교</a:t>
            </a:r>
          </a:p>
        </p:txBody>
      </p:sp>
      <p:sp>
        <p:nvSpPr>
          <p:cNvPr id="5" name="날짜 개체 틀 4">
            <a:extLst>
              <a:ext uri="{FF2B5EF4-FFF2-40B4-BE49-F238E27FC236}">
                <a16:creationId xmlns:a16="http://schemas.microsoft.com/office/drawing/2014/main" id="{7A831EBA-4F87-4F78-A005-6EF907947939}"/>
              </a:ext>
            </a:extLst>
          </p:cNvPr>
          <p:cNvSpPr>
            <a:spLocks noGrp="1"/>
          </p:cNvSpPr>
          <p:nvPr>
            <p:ph type="dt" sz="half" idx="10"/>
          </p:nvPr>
        </p:nvSpPr>
        <p:spPr/>
        <p:txBody>
          <a:bodyPr/>
          <a:lstStyle/>
          <a:p>
            <a:endParaRPr lang="en-US" dirty="0"/>
          </a:p>
        </p:txBody>
      </p:sp>
      <p:graphicFrame>
        <p:nvGraphicFramePr>
          <p:cNvPr id="6" name="내용 개체 틀 8">
            <a:extLst>
              <a:ext uri="{FF2B5EF4-FFF2-40B4-BE49-F238E27FC236}">
                <a16:creationId xmlns:a16="http://schemas.microsoft.com/office/drawing/2014/main" id="{4DD483BD-9E9C-49AE-BB92-D0C12AF24471}"/>
              </a:ext>
            </a:extLst>
          </p:cNvPr>
          <p:cNvGraphicFramePr>
            <a:graphicFrameLocks noGrp="1"/>
          </p:cNvGraphicFramePr>
          <p:nvPr>
            <p:ph sz="half" idx="1"/>
            <p:extLst>
              <p:ext uri="{D42A27DB-BD31-4B8C-83A1-F6EECF244321}">
                <p14:modId xmlns:p14="http://schemas.microsoft.com/office/powerpoint/2010/main" val="916712022"/>
              </p:ext>
            </p:extLst>
          </p:nvPr>
        </p:nvGraphicFramePr>
        <p:xfrm>
          <a:off x="1096963" y="2120900"/>
          <a:ext cx="4640262" cy="37480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내용 개체 틀 11">
            <a:extLst>
              <a:ext uri="{FF2B5EF4-FFF2-40B4-BE49-F238E27FC236}">
                <a16:creationId xmlns:a16="http://schemas.microsoft.com/office/drawing/2014/main" id="{3402273B-0EEE-457F-9FE1-97B7C0ED4955}"/>
              </a:ext>
            </a:extLst>
          </p:cNvPr>
          <p:cNvGraphicFramePr>
            <a:graphicFrameLocks noGrp="1"/>
          </p:cNvGraphicFramePr>
          <p:nvPr>
            <p:ph sz="half" idx="2"/>
            <p:extLst>
              <p:ext uri="{D42A27DB-BD31-4B8C-83A1-F6EECF244321}">
                <p14:modId xmlns:p14="http://schemas.microsoft.com/office/powerpoint/2010/main" val="1013681840"/>
              </p:ext>
            </p:extLst>
          </p:nvPr>
        </p:nvGraphicFramePr>
        <p:xfrm>
          <a:off x="6516688" y="2120900"/>
          <a:ext cx="4638675" cy="37480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1149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097668-6380-4984-AB40-8689B72BED34}"/>
              </a:ext>
            </a:extLst>
          </p:cNvPr>
          <p:cNvSpPr>
            <a:spLocks noGrp="1"/>
          </p:cNvSpPr>
          <p:nvPr>
            <p:ph type="title"/>
          </p:nvPr>
        </p:nvSpPr>
        <p:spPr/>
        <p:txBody>
          <a:bodyPr/>
          <a:lstStyle/>
          <a:p>
            <a:r>
              <a:rPr lang="en-US" altLang="ko-KR" dirty="0">
                <a:latin typeface="Eras Demi ITC" panose="020B0805030504020804" pitchFamily="34" charset="0"/>
              </a:rPr>
              <a:t>Model Scaling</a:t>
            </a:r>
            <a:endParaRPr lang="ko-KR" altLang="en-US" dirty="0">
              <a:latin typeface="Eras Demi ITC" panose="020B0805030504020804" pitchFamily="34" charset="0"/>
            </a:endParaRPr>
          </a:p>
        </p:txBody>
      </p:sp>
      <p:pic>
        <p:nvPicPr>
          <p:cNvPr id="6" name="내용 개체 틀 5">
            <a:extLst>
              <a:ext uri="{FF2B5EF4-FFF2-40B4-BE49-F238E27FC236}">
                <a16:creationId xmlns:a16="http://schemas.microsoft.com/office/drawing/2014/main" id="{395A7305-3060-487A-B8F9-10A446606C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7600" y="2378869"/>
            <a:ext cx="7477125" cy="3219450"/>
          </a:xfrm>
        </p:spPr>
      </p:pic>
      <p:sp>
        <p:nvSpPr>
          <p:cNvPr id="4" name="날짜 개체 틀 3">
            <a:extLst>
              <a:ext uri="{FF2B5EF4-FFF2-40B4-BE49-F238E27FC236}">
                <a16:creationId xmlns:a16="http://schemas.microsoft.com/office/drawing/2014/main" id="{99A1241B-E602-45C2-B69E-9F2B5E8F5A77}"/>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455571739"/>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67C113-056D-4254-BDEF-F25AA0043BD4}"/>
              </a:ext>
            </a:extLst>
          </p:cNvPr>
          <p:cNvSpPr>
            <a:spLocks noGrp="1"/>
          </p:cNvSpPr>
          <p:nvPr>
            <p:ph type="title"/>
          </p:nvPr>
        </p:nvSpPr>
        <p:spPr/>
        <p:txBody>
          <a:bodyPr/>
          <a:lstStyle/>
          <a:p>
            <a:r>
              <a:rPr lang="ko-KR" altLang="en-US" dirty="0">
                <a:latin typeface="나눔고딕 ExtraBold" panose="020D0904000000000000" pitchFamily="50" charset="-127"/>
                <a:ea typeface="나눔고딕 ExtraBold" panose="020D0904000000000000" pitchFamily="50" charset="-127"/>
              </a:rPr>
              <a:t>결과 도출</a:t>
            </a:r>
          </a:p>
        </p:txBody>
      </p:sp>
      <p:sp>
        <p:nvSpPr>
          <p:cNvPr id="3" name="내용 개체 틀 2">
            <a:extLst>
              <a:ext uri="{FF2B5EF4-FFF2-40B4-BE49-F238E27FC236}">
                <a16:creationId xmlns:a16="http://schemas.microsoft.com/office/drawing/2014/main" id="{4243B218-24ED-478F-A162-86E50071F1D0}"/>
              </a:ext>
            </a:extLst>
          </p:cNvPr>
          <p:cNvSpPr>
            <a:spLocks noGrp="1"/>
          </p:cNvSpPr>
          <p:nvPr>
            <p:ph sz="half" idx="1"/>
          </p:nvPr>
        </p:nvSpPr>
        <p:spPr>
          <a:xfrm>
            <a:off x="1097279" y="2120900"/>
            <a:ext cx="10286694" cy="3748193"/>
          </a:xfrm>
        </p:spPr>
        <p:txBody>
          <a:bodyPr/>
          <a:lstStyle/>
          <a:p>
            <a:pPr latinLnBrk="1">
              <a:lnSpc>
                <a:spcPct val="90000"/>
              </a:lnSpc>
              <a:spcAft>
                <a:spcPts val="600"/>
              </a:spcAft>
              <a:buFont typeface="Calibri" panose="020F0502020204030204" pitchFamily="34" charset="0"/>
            </a:pPr>
            <a:r>
              <a:rPr lang="en-US" altLang="ko-KR" sz="2000" dirty="0">
                <a:latin typeface="Trade Gothic Next Heavy" panose="020B0903040303020004" pitchFamily="34" charset="0"/>
                <a:cs typeface="Aharoni" panose="020B0604020202020204" pitchFamily="2" charset="-79"/>
              </a:rPr>
              <a:t>•  </a:t>
            </a:r>
            <a:r>
              <a:rPr lang="ko-KR" altLang="en-US" sz="20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나중에 나온 모델</a:t>
            </a:r>
            <a:r>
              <a:rPr lang="en-US" altLang="ko-KR" sz="20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 </a:t>
            </a:r>
            <a:r>
              <a:rPr lang="ko-KR" altLang="en-US" sz="20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이전보다 개선된 모델이라고 해서 항상 더 우수한 성능을 보여주지 않았다</a:t>
            </a:r>
            <a:r>
              <a:rPr lang="en-US" altLang="ko-KR" sz="2000" b="1"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rPr>
              <a:t>.</a:t>
            </a:r>
          </a:p>
          <a:p>
            <a:pPr latinLnBrk="1">
              <a:lnSpc>
                <a:spcPct val="90000"/>
              </a:lnSpc>
              <a:spcAft>
                <a:spcPts val="600"/>
              </a:spcAft>
              <a:buFont typeface="Calibri" panose="020F0502020204030204" pitchFamily="34" charset="0"/>
            </a:pPr>
            <a:endParaRPr lang="en-US" altLang="ko-KR" sz="2000" b="1" dirty="0">
              <a:latin typeface="나눔고딕 ExtraBold" panose="020D0904000000000000" pitchFamily="50" charset="-127"/>
              <a:ea typeface="나눔고딕 ExtraBold" panose="020D0904000000000000" pitchFamily="50" charset="-127"/>
            </a:endParaRPr>
          </a:p>
          <a:p>
            <a:pPr latinLnBrk="1">
              <a:lnSpc>
                <a:spcPct val="90000"/>
              </a:lnSpc>
              <a:spcAft>
                <a:spcPts val="600"/>
              </a:spcAft>
              <a:buFont typeface="Calibri" panose="020F0502020204030204" pitchFamily="34" charset="0"/>
            </a:pPr>
            <a:r>
              <a:rPr lang="en-US" altLang="ko-KR" sz="2000" dirty="0">
                <a:latin typeface="Trade Gothic Next Heavy" panose="020B0903040303020004" pitchFamily="34" charset="0"/>
                <a:cs typeface="Aharoni" panose="020B0604020202020204" pitchFamily="2" charset="-79"/>
              </a:rPr>
              <a:t>•  </a:t>
            </a:r>
            <a:r>
              <a:rPr lang="ko-KR" altLang="en-US" sz="2000" dirty="0">
                <a:latin typeface="나눔고딕 ExtraBold" panose="020D0904000000000000" pitchFamily="50" charset="-127"/>
                <a:ea typeface="나눔고딕 ExtraBold" panose="020D0904000000000000" pitchFamily="50" charset="-127"/>
                <a:cs typeface="Aharoni" panose="020B0604020202020204" pitchFamily="2" charset="-79"/>
              </a:rPr>
              <a:t>같은 네트워크 내 다른 버전의 모델들 간의 성능 차이도 상당하다</a:t>
            </a:r>
            <a:r>
              <a:rPr lang="en-US" altLang="ko-KR" sz="2000" dirty="0">
                <a:latin typeface="나눔고딕 ExtraBold" panose="020D0904000000000000" pitchFamily="50" charset="-127"/>
                <a:ea typeface="나눔고딕 ExtraBold" panose="020D0904000000000000" pitchFamily="50" charset="-127"/>
                <a:cs typeface="Aharoni" panose="020B0604020202020204" pitchFamily="2" charset="-79"/>
              </a:rPr>
              <a:t>.</a:t>
            </a:r>
          </a:p>
          <a:p>
            <a:pPr latinLnBrk="1">
              <a:lnSpc>
                <a:spcPct val="90000"/>
              </a:lnSpc>
              <a:spcAft>
                <a:spcPts val="600"/>
              </a:spcAft>
              <a:buFont typeface="Calibri" panose="020F0502020204030204" pitchFamily="34" charset="0"/>
            </a:pPr>
            <a:endParaRPr lang="en-US" altLang="ko-KR" sz="2000" b="0" i="0" dirty="0">
              <a:solidFill>
                <a:schemeClr val="tx1">
                  <a:lumMod val="75000"/>
                  <a:lumOff val="25000"/>
                </a:schemeClr>
              </a:solidFill>
              <a:effectLst/>
              <a:latin typeface="나눔고딕 ExtraBold" panose="020D0904000000000000" pitchFamily="50" charset="-127"/>
              <a:ea typeface="나눔고딕 ExtraBold" panose="020D0904000000000000" pitchFamily="50" charset="-127"/>
              <a:cs typeface="Aharoni" panose="020B0604020202020204" pitchFamily="2" charset="-79"/>
            </a:endParaRPr>
          </a:p>
          <a:p>
            <a:pPr latinLnBrk="1">
              <a:lnSpc>
                <a:spcPct val="90000"/>
              </a:lnSpc>
              <a:spcAft>
                <a:spcPts val="600"/>
              </a:spcAft>
              <a:buFont typeface="Calibri" panose="020F0502020204030204" pitchFamily="34" charset="0"/>
            </a:pPr>
            <a:r>
              <a:rPr lang="en-US" altLang="ko-KR" sz="2000" dirty="0">
                <a:latin typeface="Trade Gothic Next Heavy" panose="020B0903040303020004" pitchFamily="34" charset="0"/>
                <a:cs typeface="Aharoni" panose="020B0604020202020204" pitchFamily="2" charset="-79"/>
              </a:rPr>
              <a:t>•</a:t>
            </a:r>
            <a:r>
              <a:rPr lang="en-US" altLang="ko-KR" sz="2000" dirty="0">
                <a:latin typeface="나눔고딕 ExtraBold" panose="020D0904000000000000" pitchFamily="50" charset="-127"/>
                <a:ea typeface="나눔고딕 ExtraBold" panose="020D0904000000000000" pitchFamily="50" charset="-127"/>
                <a:cs typeface="Aharoni" panose="020B0604020202020204" pitchFamily="2" charset="-79"/>
              </a:rPr>
              <a:t> Glaucoma </a:t>
            </a:r>
            <a:r>
              <a:rPr lang="ko-KR" altLang="en-US" sz="2000" dirty="0">
                <a:latin typeface="나눔고딕 ExtraBold" panose="020D0904000000000000" pitchFamily="50" charset="-127"/>
                <a:ea typeface="나눔고딕 ExtraBold" panose="020D0904000000000000" pitchFamily="50" charset="-127"/>
                <a:cs typeface="Aharoni" panose="020B0604020202020204" pitchFamily="2" charset="-79"/>
              </a:rPr>
              <a:t>데이터에 가장 적합한 모델의 순위를 매기자면 </a:t>
            </a:r>
            <a:r>
              <a:rPr lang="en-US" altLang="ko-KR" sz="2000" dirty="0">
                <a:latin typeface="나눔고딕 ExtraBold" panose="020D0904000000000000" pitchFamily="50" charset="-127"/>
                <a:ea typeface="나눔고딕 ExtraBold" panose="020D0904000000000000" pitchFamily="50" charset="-127"/>
                <a:cs typeface="Aharoni" panose="020B0604020202020204" pitchFamily="2" charset="-79"/>
              </a:rPr>
              <a:t>EfficientNetB2, ResNet50, </a:t>
            </a:r>
            <a:r>
              <a:rPr lang="en-US" altLang="ko-KR" sz="2000" dirty="0" err="1">
                <a:latin typeface="나눔고딕 ExtraBold" panose="020D0904000000000000" pitchFamily="50" charset="-127"/>
                <a:ea typeface="나눔고딕 ExtraBold" panose="020D0904000000000000" pitchFamily="50" charset="-127"/>
                <a:cs typeface="Aharoni" panose="020B0604020202020204" pitchFamily="2" charset="-79"/>
              </a:rPr>
              <a:t>DenseNet</a:t>
            </a:r>
            <a:r>
              <a:rPr lang="en-US" altLang="ko-KR" sz="2000" dirty="0">
                <a:latin typeface="나눔고딕 ExtraBold" panose="020D0904000000000000" pitchFamily="50" charset="-127"/>
                <a:ea typeface="나눔고딕 ExtraBold" panose="020D0904000000000000" pitchFamily="50" charset="-127"/>
                <a:cs typeface="Aharoni" panose="020B0604020202020204" pitchFamily="2" charset="-79"/>
              </a:rPr>
              <a:t> </a:t>
            </a:r>
            <a:r>
              <a:rPr lang="ko-KR" altLang="en-US" sz="2000" dirty="0">
                <a:latin typeface="나눔고딕 ExtraBold" panose="020D0904000000000000" pitchFamily="50" charset="-127"/>
                <a:ea typeface="나눔고딕 ExtraBold" panose="020D0904000000000000" pitchFamily="50" charset="-127"/>
                <a:cs typeface="Aharoni" panose="020B0604020202020204" pitchFamily="2" charset="-79"/>
              </a:rPr>
              <a:t>순</a:t>
            </a:r>
            <a:endParaRPr lang="en-US" altLang="ko-KR" sz="2000" dirty="0">
              <a:latin typeface="나눔고딕 ExtraBold" panose="020D0904000000000000" pitchFamily="50" charset="-127"/>
              <a:ea typeface="나눔고딕 ExtraBold" panose="020D0904000000000000" pitchFamily="50" charset="-127"/>
              <a:cs typeface="Aharoni" panose="020B0604020202020204" pitchFamily="2" charset="-79"/>
            </a:endParaRPr>
          </a:p>
          <a:p>
            <a:pPr latinLnBrk="1">
              <a:lnSpc>
                <a:spcPct val="90000"/>
              </a:lnSpc>
              <a:spcAft>
                <a:spcPts val="600"/>
              </a:spcAft>
              <a:buFont typeface="Calibri" panose="020F0502020204030204" pitchFamily="34" charset="0"/>
            </a:pPr>
            <a:endParaRPr lang="ko-KR" altLang="en-US" dirty="0"/>
          </a:p>
        </p:txBody>
      </p:sp>
      <p:sp>
        <p:nvSpPr>
          <p:cNvPr id="5" name="날짜 개체 틀 4">
            <a:extLst>
              <a:ext uri="{FF2B5EF4-FFF2-40B4-BE49-F238E27FC236}">
                <a16:creationId xmlns:a16="http://schemas.microsoft.com/office/drawing/2014/main" id="{05F49499-D77A-45D3-9EA0-12824D584F63}"/>
              </a:ext>
            </a:extLst>
          </p:cNvPr>
          <p:cNvSpPr>
            <a:spLocks noGrp="1"/>
          </p:cNvSpPr>
          <p:nvPr>
            <p:ph type="dt" sz="half" idx="10"/>
          </p:nvPr>
        </p:nvSpPr>
        <p:spPr/>
        <p:txBody>
          <a:bodyPr/>
          <a:lstStyle/>
          <a:p>
            <a:fld id="{85468BB0-44F1-4D1F-AC45-CB226B0E2F66}" type="datetime1">
              <a:rPr lang="ko-KR" altLang="en-US" smtClean="0"/>
              <a:t>2022-01-22</a:t>
            </a:fld>
            <a:endParaRPr lang="en-US" dirty="0"/>
          </a:p>
        </p:txBody>
      </p:sp>
    </p:spTree>
    <p:extLst>
      <p:ext uri="{BB962C8B-B14F-4D97-AF65-F5344CB8AC3E}">
        <p14:creationId xmlns:p14="http://schemas.microsoft.com/office/powerpoint/2010/main" val="4146653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AF3171-0AE2-451C-98A3-E878BC8B62F6}"/>
              </a:ext>
            </a:extLst>
          </p:cNvPr>
          <p:cNvSpPr>
            <a:spLocks noGrp="1"/>
          </p:cNvSpPr>
          <p:nvPr>
            <p:ph type="title"/>
          </p:nvPr>
        </p:nvSpPr>
        <p:spPr>
          <a:xfrm>
            <a:off x="643466" y="786383"/>
            <a:ext cx="3517567" cy="2093975"/>
          </a:xfrm>
        </p:spPr>
        <p:txBody>
          <a:bodyPr anchor="b">
            <a:normAutofit/>
          </a:bodyPr>
          <a:lstStyle/>
          <a:p>
            <a:r>
              <a:rPr lang="ko-KR" altLang="en-US" dirty="0">
                <a:latin typeface="나눔고딕 ExtraBold" panose="020D0904000000000000" pitchFamily="50" charset="-127"/>
                <a:ea typeface="나눔고딕 ExtraBold" panose="020D0904000000000000" pitchFamily="50" charset="-127"/>
              </a:rPr>
              <a:t>한계 및 개선사항</a:t>
            </a:r>
          </a:p>
        </p:txBody>
      </p:sp>
      <p:sp>
        <p:nvSpPr>
          <p:cNvPr id="5" name="날짜 개체 틀 4">
            <a:extLst>
              <a:ext uri="{FF2B5EF4-FFF2-40B4-BE49-F238E27FC236}">
                <a16:creationId xmlns:a16="http://schemas.microsoft.com/office/drawing/2014/main" id="{ED658EF2-3024-47D2-96E6-B001C5828805}"/>
              </a:ext>
            </a:extLst>
          </p:cNvPr>
          <p:cNvSpPr>
            <a:spLocks noGrp="1"/>
          </p:cNvSpPr>
          <p:nvPr>
            <p:ph type="dt" sz="half" idx="10"/>
          </p:nvPr>
        </p:nvSpPr>
        <p:spPr>
          <a:xfrm>
            <a:off x="643464" y="6446520"/>
            <a:ext cx="3517568" cy="365125"/>
          </a:xfrm>
        </p:spPr>
        <p:txBody>
          <a:bodyPr anchor="ctr">
            <a:normAutofit/>
          </a:bodyPr>
          <a:lstStyle/>
          <a:p>
            <a:pPr>
              <a:spcAft>
                <a:spcPts val="600"/>
              </a:spcAft>
            </a:pPr>
            <a:endParaRPr lang="en-US" dirty="0"/>
          </a:p>
        </p:txBody>
      </p:sp>
      <p:graphicFrame>
        <p:nvGraphicFramePr>
          <p:cNvPr id="8" name="Content Placeholder 2">
            <a:extLst>
              <a:ext uri="{FF2B5EF4-FFF2-40B4-BE49-F238E27FC236}">
                <a16:creationId xmlns:a16="http://schemas.microsoft.com/office/drawing/2014/main" id="{C2C3A738-3669-41A8-9771-87EE591C31DF}"/>
              </a:ext>
            </a:extLst>
          </p:cNvPr>
          <p:cNvGraphicFramePr>
            <a:graphicFrameLocks noGrp="1"/>
          </p:cNvGraphicFramePr>
          <p:nvPr>
            <p:ph idx="1"/>
            <p:extLst>
              <p:ext uri="{D42A27DB-BD31-4B8C-83A1-F6EECF244321}">
                <p14:modId xmlns:p14="http://schemas.microsoft.com/office/powerpoint/2010/main" val="1983573756"/>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제목 1">
            <a:extLst>
              <a:ext uri="{FF2B5EF4-FFF2-40B4-BE49-F238E27FC236}">
                <a16:creationId xmlns:a16="http://schemas.microsoft.com/office/drawing/2014/main" id="{51FC7521-5EDC-466B-8865-FE406CBEBC94}"/>
              </a:ext>
            </a:extLst>
          </p:cNvPr>
          <p:cNvSpPr txBox="1">
            <a:spLocks/>
          </p:cNvSpPr>
          <p:nvPr/>
        </p:nvSpPr>
        <p:spPr>
          <a:xfrm>
            <a:off x="1118386" y="1833370"/>
            <a:ext cx="3517567" cy="2093975"/>
          </a:xfrm>
          <a:prstGeom prst="rect">
            <a:avLst/>
          </a:prstGeom>
        </p:spPr>
        <p:txBody>
          <a:bodyPr vert="horz" lIns="91440" tIns="45720" rIns="91440" bIns="45720" rtlCol="0" anchor="b">
            <a:normAutofit/>
          </a:bodyPr>
          <a:lstStyle>
            <a:lvl1pPr algn="l" defTabSz="914400" rtl="0" eaLnBrk="1" latinLnBrk="1" hangingPunct="1">
              <a:lnSpc>
                <a:spcPct val="90000"/>
              </a:lnSpc>
              <a:spcBef>
                <a:spcPct val="0"/>
              </a:spcBef>
              <a:buNone/>
              <a:defRPr sz="3600" b="0" i="0" kern="1200" spc="-50" baseline="0">
                <a:solidFill>
                  <a:srgbClr val="FFFFFF"/>
                </a:solidFill>
                <a:latin typeface="+mj-ea"/>
                <a:ea typeface="+mj-ea"/>
                <a:cs typeface="+mj-cs"/>
              </a:defRPr>
            </a:lvl1pPr>
          </a:lstStyle>
          <a:p>
            <a:r>
              <a:rPr lang="ko-KR" altLang="en-US" dirty="0">
                <a:latin typeface="나눔고딕 ExtraBold" panose="020D0904000000000000" pitchFamily="50" charset="-127"/>
                <a:ea typeface="나눔고딕 ExtraBold" panose="020D0904000000000000" pitchFamily="50" charset="-127"/>
              </a:rPr>
              <a:t>그리고 후기</a:t>
            </a:r>
          </a:p>
        </p:txBody>
      </p:sp>
    </p:spTree>
    <p:extLst>
      <p:ext uri="{BB962C8B-B14F-4D97-AF65-F5344CB8AC3E}">
        <p14:creationId xmlns:p14="http://schemas.microsoft.com/office/powerpoint/2010/main" val="2363111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1">
            <a:extLst>
              <a:ext uri="{FF2B5EF4-FFF2-40B4-BE49-F238E27FC236}">
                <a16:creationId xmlns:a16="http://schemas.microsoft.com/office/drawing/2014/main" id="{9401DEDD-235B-4F1D-8C50-CE0DBAE417F2}"/>
              </a:ext>
            </a:extLst>
          </p:cNvPr>
          <p:cNvSpPr>
            <a:spLocks noGrp="1"/>
          </p:cNvSpPr>
          <p:nvPr>
            <p:ph type="pic" idx="1"/>
          </p:nvPr>
        </p:nvSpPr>
        <p:spPr>
          <a:xfrm>
            <a:off x="57918" y="0"/>
            <a:ext cx="12191985" cy="4578350"/>
          </a:xfrm>
        </p:spPr>
      </p:sp>
      <p:sp>
        <p:nvSpPr>
          <p:cNvPr id="12" name="Title 2">
            <a:extLst>
              <a:ext uri="{FF2B5EF4-FFF2-40B4-BE49-F238E27FC236}">
                <a16:creationId xmlns:a16="http://schemas.microsoft.com/office/drawing/2014/main" id="{E72F8703-D5DD-4B3D-AD2C-369F0E72F90D}"/>
              </a:ext>
            </a:extLst>
          </p:cNvPr>
          <p:cNvSpPr>
            <a:spLocks noGrp="1"/>
          </p:cNvSpPr>
          <p:nvPr>
            <p:ph type="title"/>
          </p:nvPr>
        </p:nvSpPr>
        <p:spPr>
          <a:xfrm>
            <a:off x="1039177" y="2012956"/>
            <a:ext cx="10113645" cy="743682"/>
          </a:xfrm>
        </p:spPr>
        <p:txBody>
          <a:bodyPr/>
          <a:lstStyle/>
          <a:p>
            <a:pPr algn="ctr"/>
            <a:r>
              <a:rPr lang="ko-KR" altLang="en-US" sz="5000" dirty="0">
                <a:latin typeface="나눔고딕 ExtraBold" panose="020D0904000000000000" pitchFamily="50" charset="-127"/>
                <a:ea typeface="나눔고딕 ExtraBold" panose="020D0904000000000000" pitchFamily="50" charset="-127"/>
              </a:rPr>
              <a:t>감사합니다</a:t>
            </a:r>
            <a:r>
              <a:rPr lang="en-US" altLang="ko-KR" sz="5000" dirty="0">
                <a:latin typeface="나눔고딕 ExtraBold" panose="020D0904000000000000" pitchFamily="50" charset="-127"/>
                <a:ea typeface="나눔고딕 ExtraBold" panose="020D0904000000000000" pitchFamily="50" charset="-127"/>
              </a:rPr>
              <a:t>!</a:t>
            </a:r>
            <a:endParaRPr lang="en-US" sz="5000" dirty="0">
              <a:latin typeface="나눔고딕 ExtraBold" panose="020D0904000000000000" pitchFamily="50" charset="-127"/>
              <a:ea typeface="나눔고딕 ExtraBold" panose="020D0904000000000000" pitchFamily="50" charset="-127"/>
            </a:endParaRPr>
          </a:p>
        </p:txBody>
      </p:sp>
      <p:sp>
        <p:nvSpPr>
          <p:cNvPr id="5" name="날짜 개체 틀 4">
            <a:extLst>
              <a:ext uri="{FF2B5EF4-FFF2-40B4-BE49-F238E27FC236}">
                <a16:creationId xmlns:a16="http://schemas.microsoft.com/office/drawing/2014/main" id="{1A1A15FD-1E80-44E2-AD39-D58A6148947E}"/>
              </a:ext>
            </a:extLst>
          </p:cNvPr>
          <p:cNvSpPr>
            <a:spLocks noGrp="1"/>
          </p:cNvSpPr>
          <p:nvPr>
            <p:ph type="dt" sz="half" idx="10"/>
          </p:nvPr>
        </p:nvSpPr>
        <p:spPr>
          <a:xfrm>
            <a:off x="8218426" y="6446838"/>
            <a:ext cx="2584850" cy="365125"/>
          </a:xfrm>
        </p:spPr>
        <p:txBody>
          <a:bodyPr anchor="ctr">
            <a:normAutofit/>
          </a:bodyPr>
          <a:lstStyle/>
          <a:p>
            <a:pPr>
              <a:spcAft>
                <a:spcPts val="600"/>
              </a:spcAft>
            </a:pPr>
            <a:endParaRPr lang="en-US" dirty="0"/>
          </a:p>
        </p:txBody>
      </p:sp>
    </p:spTree>
    <p:extLst>
      <p:ext uri="{BB962C8B-B14F-4D97-AF65-F5344CB8AC3E}">
        <p14:creationId xmlns:p14="http://schemas.microsoft.com/office/powerpoint/2010/main" val="1325046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87A611-73BA-4AB3-BA7F-87752DE99CB3}"/>
              </a:ext>
            </a:extLst>
          </p:cNvPr>
          <p:cNvSpPr>
            <a:spLocks noGrp="1"/>
          </p:cNvSpPr>
          <p:nvPr>
            <p:ph type="title"/>
          </p:nvPr>
        </p:nvSpPr>
        <p:spPr>
          <a:xfrm>
            <a:off x="1097280" y="286603"/>
            <a:ext cx="10058400" cy="1450757"/>
          </a:xfrm>
        </p:spPr>
        <p:txBody>
          <a:bodyPr/>
          <a:lstStyle/>
          <a:p>
            <a:r>
              <a:rPr lang="en-US" dirty="0" err="1">
                <a:latin typeface="Eras Demi ITC" panose="020B0805030504020804" pitchFamily="34" charset="0"/>
              </a:rPr>
              <a:t>EfficientNet</a:t>
            </a:r>
            <a:r>
              <a:rPr lang="en-US" dirty="0">
                <a:latin typeface="Eras Demi ITC" panose="020B0805030504020804" pitchFamily="34" charset="0"/>
              </a:rPr>
              <a:t> </a:t>
            </a:r>
            <a:r>
              <a:rPr lang="en-US" sz="4000" dirty="0">
                <a:latin typeface="Eras Demi ITC" panose="020B0805030504020804" pitchFamily="34" charset="0"/>
              </a:rPr>
              <a:t>– </a:t>
            </a:r>
            <a:r>
              <a:rPr lang="en-US" sz="4000" dirty="0" err="1">
                <a:latin typeface="Eras Demi ITC" panose="020B0805030504020804" pitchFamily="34" charset="0"/>
              </a:rPr>
              <a:t>MBConv</a:t>
            </a:r>
            <a:endParaRPr lang="en-US" sz="4000" dirty="0">
              <a:latin typeface="Eras Demi ITC" panose="020B0805030504020804" pitchFamily="34" charset="0"/>
            </a:endParaRPr>
          </a:p>
        </p:txBody>
      </p:sp>
      <p:sp>
        <p:nvSpPr>
          <p:cNvPr id="12" name="Content Placeholder 2">
            <a:extLst>
              <a:ext uri="{FF2B5EF4-FFF2-40B4-BE49-F238E27FC236}">
                <a16:creationId xmlns:a16="http://schemas.microsoft.com/office/drawing/2014/main" id="{D0D0A4B9-6E43-4250-8E95-7FF9C4163A62}"/>
              </a:ext>
            </a:extLst>
          </p:cNvPr>
          <p:cNvSpPr>
            <a:spLocks noGrp="1"/>
          </p:cNvSpPr>
          <p:nvPr>
            <p:ph sz="half" idx="1"/>
          </p:nvPr>
        </p:nvSpPr>
        <p:spPr>
          <a:xfrm>
            <a:off x="1097280" y="2120900"/>
            <a:ext cx="4639736" cy="3748193"/>
          </a:xfrm>
        </p:spPr>
        <p:txBody>
          <a:bodyPr/>
          <a:lstStyle/>
          <a:p>
            <a:r>
              <a:rPr lang="en-US" dirty="0" err="1">
                <a:latin typeface="나눔고딕" panose="020D0604000000000000" pitchFamily="50" charset="-127"/>
                <a:ea typeface="나눔고딕" panose="020D0604000000000000" pitchFamily="50" charset="-127"/>
              </a:rPr>
              <a:t>Depthwise</a:t>
            </a:r>
            <a:r>
              <a:rPr lang="en-US" dirty="0">
                <a:latin typeface="나눔고딕" panose="020D0604000000000000" pitchFamily="50" charset="-127"/>
                <a:ea typeface="나눔고딕" panose="020D0604000000000000" pitchFamily="50" charset="-127"/>
              </a:rPr>
              <a:t> Separable Convolution</a:t>
            </a:r>
          </a:p>
        </p:txBody>
      </p:sp>
      <p:sp>
        <p:nvSpPr>
          <p:cNvPr id="14" name="Content Placeholder 3">
            <a:extLst>
              <a:ext uri="{FF2B5EF4-FFF2-40B4-BE49-F238E27FC236}">
                <a16:creationId xmlns:a16="http://schemas.microsoft.com/office/drawing/2014/main" id="{71A0000A-A377-4B22-B5B4-74BF6CBE0994}"/>
              </a:ext>
            </a:extLst>
          </p:cNvPr>
          <p:cNvSpPr>
            <a:spLocks noGrp="1"/>
          </p:cNvSpPr>
          <p:nvPr>
            <p:ph sz="half" idx="2"/>
          </p:nvPr>
        </p:nvSpPr>
        <p:spPr>
          <a:xfrm>
            <a:off x="6515944" y="2120900"/>
            <a:ext cx="4639736" cy="3748194"/>
          </a:xfrm>
        </p:spPr>
        <p:txBody>
          <a:bodyPr/>
          <a:lstStyle/>
          <a:p>
            <a:r>
              <a:rPr lang="en-US" dirty="0">
                <a:latin typeface="나눔고딕" panose="020D0604000000000000" pitchFamily="50" charset="-127"/>
                <a:ea typeface="나눔고딕" panose="020D0604000000000000" pitchFamily="50" charset="-127"/>
              </a:rPr>
              <a:t>Squeeze and Excitation(SE)</a:t>
            </a:r>
          </a:p>
        </p:txBody>
      </p:sp>
      <p:pic>
        <p:nvPicPr>
          <p:cNvPr id="9" name="그림 8">
            <a:extLst>
              <a:ext uri="{FF2B5EF4-FFF2-40B4-BE49-F238E27FC236}">
                <a16:creationId xmlns:a16="http://schemas.microsoft.com/office/drawing/2014/main" id="{106F18E4-8898-4DA3-B1D7-9A809C1E8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544" y="2544637"/>
            <a:ext cx="2808514" cy="3438879"/>
          </a:xfrm>
          <a:prstGeom prst="rect">
            <a:avLst/>
          </a:prstGeom>
          <a:noFill/>
        </p:spPr>
      </p:pic>
      <p:pic>
        <p:nvPicPr>
          <p:cNvPr id="7" name="그림 6">
            <a:extLst>
              <a:ext uri="{FF2B5EF4-FFF2-40B4-BE49-F238E27FC236}">
                <a16:creationId xmlns:a16="http://schemas.microsoft.com/office/drawing/2014/main" id="{2F67B088-2B7B-4037-9806-9D0114E66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908" y="2795920"/>
            <a:ext cx="4625139" cy="3187596"/>
          </a:xfrm>
          <a:prstGeom prst="rect">
            <a:avLst/>
          </a:prstGeom>
        </p:spPr>
      </p:pic>
    </p:spTree>
    <p:extLst>
      <p:ext uri="{BB962C8B-B14F-4D97-AF65-F5344CB8AC3E}">
        <p14:creationId xmlns:p14="http://schemas.microsoft.com/office/powerpoint/2010/main" val="1350884730"/>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D007F0A5-C5DF-45B4-8E96-1257E881A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079" y="596550"/>
            <a:ext cx="4291161" cy="5664899"/>
          </a:xfrm>
          <a:prstGeom prst="rect">
            <a:avLst/>
          </a:prstGeom>
          <a:noFill/>
        </p:spPr>
      </p:pic>
      <p:sp>
        <p:nvSpPr>
          <p:cNvPr id="3" name="내용 개체 틀 2">
            <a:extLst>
              <a:ext uri="{FF2B5EF4-FFF2-40B4-BE49-F238E27FC236}">
                <a16:creationId xmlns:a16="http://schemas.microsoft.com/office/drawing/2014/main" id="{1253368F-189B-49B6-888E-7147DE121C9C}"/>
              </a:ext>
            </a:extLst>
          </p:cNvPr>
          <p:cNvSpPr>
            <a:spLocks noGrp="1"/>
          </p:cNvSpPr>
          <p:nvPr>
            <p:ph type="body" sz="half" idx="2"/>
          </p:nvPr>
        </p:nvSpPr>
        <p:spPr>
          <a:xfrm>
            <a:off x="233214" y="2433450"/>
            <a:ext cx="4291161" cy="3064505"/>
          </a:xfrm>
        </p:spPr>
        <p:txBody>
          <a:bodyPr>
            <a:normAutofit/>
          </a:bodyPr>
          <a:lstStyle/>
          <a:p>
            <a:r>
              <a:rPr lang="en-US" altLang="ko-KR" sz="1600" dirty="0">
                <a:latin typeface="Eras Medium ITC" panose="020B0602030504020804" pitchFamily="34" charset="0"/>
                <a:cs typeface="Aharoni" panose="020B0604020202020204" pitchFamily="2" charset="-79"/>
              </a:rPr>
              <a:t>• </a:t>
            </a:r>
            <a:r>
              <a:rPr lang="en-US" altLang="ko-KR" sz="1600" b="1" dirty="0" err="1">
                <a:latin typeface="Eras Medium ITC" panose="020B0602030504020804" pitchFamily="34" charset="0"/>
                <a:cs typeface="Aharoni" panose="020B0604020202020204" pitchFamily="2" charset="-79"/>
              </a:rPr>
              <a:t>Depthwise</a:t>
            </a:r>
            <a:r>
              <a:rPr lang="en-US" altLang="ko-KR" sz="1600" b="1" dirty="0">
                <a:latin typeface="Eras Medium ITC" panose="020B0602030504020804" pitchFamily="34" charset="0"/>
                <a:cs typeface="Aharoni" panose="020B0604020202020204" pitchFamily="2" charset="-79"/>
              </a:rPr>
              <a:t> separable conv (MobilenetV1)</a:t>
            </a:r>
          </a:p>
          <a:p>
            <a:r>
              <a:rPr lang="en-US" altLang="ko-KR" sz="1500" dirty="0">
                <a:latin typeface="나눔고딕" panose="020D0604000000000000" pitchFamily="50" charset="-127"/>
                <a:ea typeface="나눔고딕" panose="020D0604000000000000" pitchFamily="50" charset="-127"/>
                <a:cs typeface="Aharoni" panose="020B0604020202020204" pitchFamily="2" charset="-79"/>
              </a:rPr>
              <a:t>:   </a:t>
            </a:r>
            <a:r>
              <a:rPr lang="ko-KR" altLang="en-US" sz="1500" dirty="0">
                <a:latin typeface="나눔고딕" panose="020D0604000000000000" pitchFamily="50" charset="-127"/>
                <a:ea typeface="나눔고딕" panose="020D0604000000000000" pitchFamily="50" charset="-127"/>
                <a:cs typeface="Aharoni" panose="020B0604020202020204" pitchFamily="2" charset="-79"/>
              </a:rPr>
              <a:t>모바일 기기에서 동작을 목표로 한</a:t>
            </a:r>
            <a:endParaRPr lang="en-US" altLang="ko-KR" sz="1500" dirty="0">
              <a:latin typeface="나눔고딕" panose="020D0604000000000000" pitchFamily="50" charset="-127"/>
              <a:ea typeface="나눔고딕" panose="020D0604000000000000" pitchFamily="50" charset="-127"/>
              <a:cs typeface="Aharoni" panose="020B0604020202020204" pitchFamily="2" charset="-79"/>
            </a:endParaRPr>
          </a:p>
          <a:p>
            <a:r>
              <a:rPr lang="en-US" altLang="ko-KR" sz="1500" dirty="0">
                <a:latin typeface="나눔고딕" panose="020D0604000000000000" pitchFamily="50" charset="-127"/>
                <a:ea typeface="나눔고딕" panose="020D0604000000000000" pitchFamily="50" charset="-127"/>
                <a:cs typeface="Aharoni" panose="020B0604020202020204" pitchFamily="2" charset="-79"/>
              </a:rPr>
              <a:t>    CNN architecture</a:t>
            </a:r>
          </a:p>
          <a:p>
            <a:endParaRPr lang="en-US" altLang="ko-KR" sz="1500" dirty="0">
              <a:latin typeface="Eras Medium ITC" panose="020B0602030504020804" pitchFamily="34" charset="0"/>
              <a:cs typeface="Aharoni" panose="020B0604020202020204" pitchFamily="2" charset="-79"/>
            </a:endParaRPr>
          </a:p>
          <a:p>
            <a:pPr marL="0" indent="0">
              <a:buNone/>
            </a:pPr>
            <a:r>
              <a:rPr lang="en-US" altLang="ko-KR" sz="1400" b="1" dirty="0">
                <a:latin typeface="Eras Medium ITC" panose="020B0602030504020804" pitchFamily="34" charset="0"/>
                <a:cs typeface="Aharoni" panose="020B0604020202020204" pitchFamily="2" charset="-79"/>
              </a:rPr>
              <a:t>•</a:t>
            </a:r>
            <a:r>
              <a:rPr lang="en-US" altLang="ko-KR" sz="1500" b="1" dirty="0">
                <a:latin typeface="Eras Medium ITC" panose="020B0602030504020804" pitchFamily="34" charset="0"/>
                <a:cs typeface="Aharoni" panose="020B0604020202020204" pitchFamily="2" charset="-79"/>
              </a:rPr>
              <a:t> </a:t>
            </a:r>
            <a:r>
              <a:rPr lang="en-US" altLang="ko-KR" sz="1500" b="1" dirty="0" err="1">
                <a:latin typeface="Eras Medium ITC" panose="020B0602030504020804" pitchFamily="34" charset="0"/>
                <a:cs typeface="Aharoni" panose="020B0604020202020204" pitchFamily="2" charset="-79"/>
              </a:rPr>
              <a:t>Depthwise</a:t>
            </a:r>
            <a:r>
              <a:rPr lang="en-US" altLang="ko-KR" sz="1500" b="1" dirty="0">
                <a:latin typeface="Eras Medium ITC" panose="020B0602030504020804" pitchFamily="34" charset="0"/>
                <a:cs typeface="Aharoni" panose="020B0604020202020204" pitchFamily="2" charset="-79"/>
              </a:rPr>
              <a:t> separable Convolution </a:t>
            </a:r>
          </a:p>
          <a:p>
            <a:pPr marL="0" indent="0">
              <a:buNone/>
            </a:pPr>
            <a:r>
              <a:rPr lang="en-US" altLang="ko-KR" sz="1500" dirty="0">
                <a:latin typeface="나눔고딕" panose="020D0604000000000000" pitchFamily="50" charset="-127"/>
                <a:ea typeface="나눔고딕" panose="020D0604000000000000" pitchFamily="50" charset="-127"/>
                <a:cs typeface="Aharoni" panose="020B0604020202020204" pitchFamily="2" charset="-79"/>
              </a:rPr>
              <a:t>( = </a:t>
            </a:r>
            <a:r>
              <a:rPr lang="en-US" altLang="ko-KR" sz="1500" dirty="0" err="1">
                <a:latin typeface="나눔고딕" panose="020D0604000000000000" pitchFamily="50" charset="-127"/>
                <a:ea typeface="나눔고딕" panose="020D0604000000000000" pitchFamily="50" charset="-127"/>
                <a:cs typeface="Aharoni" panose="020B0604020202020204" pitchFamily="2" charset="-79"/>
              </a:rPr>
              <a:t>Depthwise</a:t>
            </a:r>
            <a:r>
              <a:rPr lang="en-US" altLang="ko-KR" sz="1500" dirty="0">
                <a:latin typeface="나눔고딕" panose="020D0604000000000000" pitchFamily="50" charset="-127"/>
                <a:ea typeface="나눔고딕" panose="020D0604000000000000" pitchFamily="50" charset="-127"/>
                <a:cs typeface="Aharoni" panose="020B0604020202020204" pitchFamily="2" charset="-79"/>
              </a:rPr>
              <a:t> Conv + Pointwise Conv )</a:t>
            </a:r>
          </a:p>
          <a:p>
            <a:pPr marL="0" indent="0">
              <a:buNone/>
            </a:pPr>
            <a:r>
              <a:rPr lang="en-US" altLang="ko-KR" sz="1500" dirty="0">
                <a:latin typeface="나눔고딕" panose="020D0604000000000000" pitchFamily="50" charset="-127"/>
                <a:ea typeface="나눔고딕" panose="020D0604000000000000" pitchFamily="50" charset="-127"/>
                <a:cs typeface="Aharoni" panose="020B0604020202020204" pitchFamily="2" charset="-79"/>
              </a:rPr>
              <a:t> </a:t>
            </a:r>
          </a:p>
        </p:txBody>
      </p:sp>
      <p:sp>
        <p:nvSpPr>
          <p:cNvPr id="4" name="날짜 개체 틀 3">
            <a:extLst>
              <a:ext uri="{FF2B5EF4-FFF2-40B4-BE49-F238E27FC236}">
                <a16:creationId xmlns:a16="http://schemas.microsoft.com/office/drawing/2014/main" id="{DC60FEA1-ECFE-42D8-B09A-51BF950A953D}"/>
              </a:ext>
            </a:extLst>
          </p:cNvPr>
          <p:cNvSpPr>
            <a:spLocks noGrp="1"/>
          </p:cNvSpPr>
          <p:nvPr>
            <p:ph type="dt" sz="half" idx="10"/>
          </p:nvPr>
        </p:nvSpPr>
        <p:spPr>
          <a:xfrm>
            <a:off x="643464" y="6446520"/>
            <a:ext cx="3517568" cy="365125"/>
          </a:xfrm>
        </p:spPr>
        <p:txBody>
          <a:bodyPr anchor="ctr">
            <a:normAutofit/>
          </a:bodyPr>
          <a:lstStyle/>
          <a:p>
            <a:pPr>
              <a:spcAft>
                <a:spcPts val="600"/>
              </a:spcAft>
            </a:pPr>
            <a:endParaRPr lang="en-US" dirty="0"/>
          </a:p>
        </p:txBody>
      </p:sp>
    </p:spTree>
    <p:extLst>
      <p:ext uri="{BB962C8B-B14F-4D97-AF65-F5344CB8AC3E}">
        <p14:creationId xmlns:p14="http://schemas.microsoft.com/office/powerpoint/2010/main" val="13079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내용 개체 틀 7">
            <a:extLst>
              <a:ext uri="{FF2B5EF4-FFF2-40B4-BE49-F238E27FC236}">
                <a16:creationId xmlns:a16="http://schemas.microsoft.com/office/drawing/2014/main" id="{B332E04F-692E-4B2F-8D75-FC6C5107F2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1417295"/>
            <a:ext cx="5927725" cy="4085323"/>
          </a:xfrm>
        </p:spPr>
      </p:pic>
      <p:sp>
        <p:nvSpPr>
          <p:cNvPr id="5" name="날짜 개체 틀 4">
            <a:extLst>
              <a:ext uri="{FF2B5EF4-FFF2-40B4-BE49-F238E27FC236}">
                <a16:creationId xmlns:a16="http://schemas.microsoft.com/office/drawing/2014/main" id="{DE220FB5-6C85-4E16-BED1-C6D2464AE6EE}"/>
              </a:ext>
            </a:extLst>
          </p:cNvPr>
          <p:cNvSpPr>
            <a:spLocks noGrp="1"/>
          </p:cNvSpPr>
          <p:nvPr>
            <p:ph type="dt" sz="half" idx="10"/>
          </p:nvPr>
        </p:nvSpPr>
        <p:spPr/>
        <p:txBody>
          <a:bodyPr/>
          <a:lstStyle/>
          <a:p>
            <a:endParaRPr lang="en-US" dirty="0"/>
          </a:p>
        </p:txBody>
      </p:sp>
      <p:sp>
        <p:nvSpPr>
          <p:cNvPr id="6" name="내용 개체 틀 2">
            <a:extLst>
              <a:ext uri="{FF2B5EF4-FFF2-40B4-BE49-F238E27FC236}">
                <a16:creationId xmlns:a16="http://schemas.microsoft.com/office/drawing/2014/main" id="{379C47D4-F152-44CB-AA0C-809B47BF1C36}"/>
              </a:ext>
            </a:extLst>
          </p:cNvPr>
          <p:cNvSpPr>
            <a:spLocks noGrp="1"/>
          </p:cNvSpPr>
          <p:nvPr>
            <p:ph type="body" sz="half" idx="2"/>
          </p:nvPr>
        </p:nvSpPr>
        <p:spPr>
          <a:xfrm>
            <a:off x="183024" y="1690884"/>
            <a:ext cx="4291161" cy="3064505"/>
          </a:xfrm>
        </p:spPr>
        <p:txBody>
          <a:bodyPr>
            <a:normAutofit/>
          </a:bodyPr>
          <a:lstStyle/>
          <a:p>
            <a:r>
              <a:rPr lang="en-US" altLang="ko-KR" sz="1800" dirty="0">
                <a:latin typeface="Eras Medium ITC" panose="020B0602030504020804" pitchFamily="34" charset="0"/>
                <a:cs typeface="Aharoni" panose="020B0604020202020204" pitchFamily="2" charset="-79"/>
              </a:rPr>
              <a:t>•  </a:t>
            </a:r>
            <a:r>
              <a:rPr lang="en-US" altLang="ko-KR" b="1" dirty="0">
                <a:latin typeface="Eras Medium ITC" panose="020B0602030504020804" pitchFamily="34" charset="0"/>
              </a:rPr>
              <a:t>Squeeze and Excitation</a:t>
            </a:r>
            <a:endParaRPr lang="en-US" altLang="ko-KR" sz="1600" b="1" dirty="0">
              <a:latin typeface="Eras Medium ITC" panose="020B0602030504020804" pitchFamily="34" charset="0"/>
            </a:endParaRPr>
          </a:p>
          <a:p>
            <a:pPr marL="285750" indent="-285750">
              <a:buFont typeface="Wingdings" panose="05000000000000000000" pitchFamily="2" charset="2"/>
              <a:buChar char="ü"/>
            </a:pPr>
            <a:r>
              <a:rPr lang="en-US" altLang="ko-KR" sz="1500" dirty="0">
                <a:latin typeface="Eras Medium ITC" panose="020B0602030504020804" pitchFamily="34" charset="0"/>
              </a:rPr>
              <a:t> </a:t>
            </a:r>
            <a:r>
              <a:rPr lang="en-US" altLang="ko-KR" sz="1500" dirty="0">
                <a:latin typeface="나눔고딕" panose="020D0604000000000000" pitchFamily="50" charset="-127"/>
                <a:ea typeface="나눔고딕" panose="020D0604000000000000" pitchFamily="50" charset="-127"/>
              </a:rPr>
              <a:t>Squeeze</a:t>
            </a:r>
            <a:r>
              <a:rPr lang="ko-KR" altLang="en-US" sz="1500" dirty="0">
                <a:latin typeface="나눔고딕" panose="020D0604000000000000" pitchFamily="50" charset="-127"/>
                <a:ea typeface="나눔고딕" panose="020D0604000000000000" pitchFamily="50" charset="-127"/>
              </a:rPr>
              <a:t>는 각 채널들의 중요한 정보만 추출</a:t>
            </a:r>
            <a:endParaRPr lang="en-US" altLang="ko-KR" sz="1500" dirty="0">
              <a:latin typeface="나눔고딕" panose="020D0604000000000000" pitchFamily="50" charset="-127"/>
              <a:ea typeface="나눔고딕" panose="020D0604000000000000" pitchFamily="50" charset="-127"/>
            </a:endParaRPr>
          </a:p>
          <a:p>
            <a:pPr marL="285750" indent="-285750">
              <a:buFont typeface="Wingdings" panose="05000000000000000000" pitchFamily="2" charset="2"/>
              <a:buChar char="ü"/>
            </a:pPr>
            <a:endParaRPr lang="en-US" altLang="ko-KR" sz="1500" dirty="0">
              <a:latin typeface="나눔고딕" panose="020D0604000000000000" pitchFamily="50" charset="-127"/>
              <a:ea typeface="나눔고딕" panose="020D0604000000000000" pitchFamily="50" charset="-127"/>
            </a:endParaRPr>
          </a:p>
          <a:p>
            <a:pPr marL="285750" indent="-285750">
              <a:buFont typeface="Wingdings" panose="05000000000000000000" pitchFamily="2" charset="2"/>
              <a:buChar char="ü"/>
            </a:pPr>
            <a:endParaRPr lang="en-US" altLang="ko-KR" sz="1500" dirty="0">
              <a:latin typeface="나눔고딕" panose="020D0604000000000000" pitchFamily="50" charset="-127"/>
              <a:ea typeface="나눔고딕" panose="020D0604000000000000" pitchFamily="50" charset="-127"/>
            </a:endParaRPr>
          </a:p>
          <a:p>
            <a:pPr marL="285750" indent="-285750">
              <a:buFont typeface="Wingdings" panose="05000000000000000000" pitchFamily="2" charset="2"/>
              <a:buChar char="ü"/>
            </a:pPr>
            <a:endParaRPr lang="en-US" altLang="ko-KR" sz="1500" dirty="0">
              <a:latin typeface="나눔고딕" panose="020D0604000000000000" pitchFamily="50" charset="-127"/>
              <a:ea typeface="나눔고딕" panose="020D0604000000000000" pitchFamily="50" charset="-127"/>
            </a:endParaRPr>
          </a:p>
          <a:p>
            <a:pPr marL="285750" indent="-285750">
              <a:buFont typeface="Wingdings" panose="05000000000000000000" pitchFamily="2" charset="2"/>
              <a:buChar char="ü"/>
            </a:pPr>
            <a:endParaRPr lang="en-US" altLang="ko-KR" sz="1500" dirty="0">
              <a:latin typeface="나눔고딕" panose="020D0604000000000000" pitchFamily="50" charset="-127"/>
              <a:ea typeface="나눔고딕" panose="020D0604000000000000" pitchFamily="50" charset="-127"/>
            </a:endParaRPr>
          </a:p>
          <a:p>
            <a:pPr marL="285750" indent="-285750">
              <a:buFont typeface="Wingdings" panose="05000000000000000000" pitchFamily="2" charset="2"/>
              <a:buChar char="ü"/>
            </a:pPr>
            <a:r>
              <a:rPr lang="en-US" altLang="ko-KR" sz="1500" dirty="0">
                <a:latin typeface="나눔고딕" panose="020D0604000000000000" pitchFamily="50" charset="-127"/>
                <a:ea typeface="나눔고딕" panose="020D0604000000000000" pitchFamily="50" charset="-127"/>
              </a:rPr>
              <a:t>Excitation</a:t>
            </a:r>
            <a:r>
              <a:rPr lang="ko-KR" altLang="en-US" sz="1500" dirty="0">
                <a:latin typeface="나눔고딕" panose="020D0604000000000000" pitchFamily="50" charset="-127"/>
                <a:ea typeface="나눔고딕" panose="020D0604000000000000" pitchFamily="50" charset="-127"/>
              </a:rPr>
              <a:t>는 </a:t>
            </a:r>
            <a:r>
              <a:rPr lang="en-US" altLang="ko-KR" sz="1500" dirty="0">
                <a:latin typeface="나눔고딕" panose="020D0604000000000000" pitchFamily="50" charset="-127"/>
                <a:ea typeface="나눔고딕" panose="020D0604000000000000" pitchFamily="50" charset="-127"/>
              </a:rPr>
              <a:t>Squeeze</a:t>
            </a:r>
            <a:r>
              <a:rPr lang="ko-KR" altLang="en-US" sz="1500" dirty="0">
                <a:latin typeface="나눔고딕" panose="020D0604000000000000" pitchFamily="50" charset="-127"/>
                <a:ea typeface="나눔고딕" panose="020D0604000000000000" pitchFamily="50" charset="-127"/>
              </a:rPr>
              <a:t>후에 재조정 하는 과정</a:t>
            </a:r>
            <a:endParaRPr lang="en-US" altLang="ko-KR" sz="15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62568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921BC0-62D1-4755-B815-6CC143BC192A}"/>
              </a:ext>
            </a:extLst>
          </p:cNvPr>
          <p:cNvSpPr>
            <a:spLocks noGrp="1"/>
          </p:cNvSpPr>
          <p:nvPr>
            <p:ph type="title"/>
          </p:nvPr>
        </p:nvSpPr>
        <p:spPr>
          <a:xfrm>
            <a:off x="643466" y="786383"/>
            <a:ext cx="3517567" cy="2093975"/>
          </a:xfrm>
        </p:spPr>
        <p:txBody>
          <a:bodyPr anchor="b">
            <a:normAutofit/>
          </a:bodyPr>
          <a:lstStyle/>
          <a:p>
            <a:r>
              <a:rPr lang="en-US" altLang="ko-KR" dirty="0" err="1">
                <a:latin typeface="Eras Demi ITC" panose="020B0805030504020804" pitchFamily="34" charset="0"/>
              </a:rPr>
              <a:t>MBConv</a:t>
            </a:r>
            <a:endParaRPr lang="ko-KR" altLang="en-US" dirty="0">
              <a:latin typeface="Eras Demi ITC" panose="020B0805030504020804" pitchFamily="34" charset="0"/>
            </a:endParaRPr>
          </a:p>
        </p:txBody>
      </p:sp>
      <p:pic>
        <p:nvPicPr>
          <p:cNvPr id="7" name="내용 개체 틀 6">
            <a:extLst>
              <a:ext uri="{FF2B5EF4-FFF2-40B4-BE49-F238E27FC236}">
                <a16:creationId xmlns:a16="http://schemas.microsoft.com/office/drawing/2014/main" id="{CD35DFDA-C296-4445-9F1A-A593BE780F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03083" y="812799"/>
            <a:ext cx="3640145" cy="5294757"/>
          </a:xfrm>
          <a:noFill/>
        </p:spPr>
      </p:pic>
      <p:sp>
        <p:nvSpPr>
          <p:cNvPr id="12" name="Text Placeholder 3">
            <a:extLst>
              <a:ext uri="{FF2B5EF4-FFF2-40B4-BE49-F238E27FC236}">
                <a16:creationId xmlns:a16="http://schemas.microsoft.com/office/drawing/2014/main" id="{F60A00BE-35A1-4720-A744-49A7D851A84E}"/>
              </a:ext>
            </a:extLst>
          </p:cNvPr>
          <p:cNvSpPr>
            <a:spLocks noGrp="1"/>
          </p:cNvSpPr>
          <p:nvPr>
            <p:ph type="body" sz="half" idx="2"/>
          </p:nvPr>
        </p:nvSpPr>
        <p:spPr>
          <a:xfrm>
            <a:off x="643465" y="3043050"/>
            <a:ext cx="3517567" cy="3064505"/>
          </a:xfrm>
        </p:spPr>
        <p:txBody>
          <a:bodyPr/>
          <a:lstStyle/>
          <a:p>
            <a:endParaRPr lang="en-US"/>
          </a:p>
        </p:txBody>
      </p:sp>
      <p:sp>
        <p:nvSpPr>
          <p:cNvPr id="5" name="날짜 개체 틀 4">
            <a:extLst>
              <a:ext uri="{FF2B5EF4-FFF2-40B4-BE49-F238E27FC236}">
                <a16:creationId xmlns:a16="http://schemas.microsoft.com/office/drawing/2014/main" id="{2EF9B61D-16F0-49E1-BAC3-B9945EB64D94}"/>
              </a:ext>
            </a:extLst>
          </p:cNvPr>
          <p:cNvSpPr>
            <a:spLocks noGrp="1"/>
          </p:cNvSpPr>
          <p:nvPr>
            <p:ph type="dt" sz="half" idx="10"/>
          </p:nvPr>
        </p:nvSpPr>
        <p:spPr>
          <a:xfrm>
            <a:off x="643464" y="6446520"/>
            <a:ext cx="3517568" cy="365125"/>
          </a:xfrm>
        </p:spPr>
        <p:txBody>
          <a:bodyPr anchor="ctr">
            <a:normAutofit/>
          </a:bodyPr>
          <a:lstStyle/>
          <a:p>
            <a:pPr>
              <a:spcAft>
                <a:spcPts val="600"/>
              </a:spcAft>
            </a:pPr>
            <a:endParaRPr lang="en-US" dirty="0"/>
          </a:p>
        </p:txBody>
      </p:sp>
    </p:spTree>
    <p:extLst>
      <p:ext uri="{BB962C8B-B14F-4D97-AF65-F5344CB8AC3E}">
        <p14:creationId xmlns:p14="http://schemas.microsoft.com/office/powerpoint/2010/main" val="52452377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9A1715-D07B-4AE0-9814-12FB84B4C04D}"/>
              </a:ext>
            </a:extLst>
          </p:cNvPr>
          <p:cNvSpPr>
            <a:spLocks noGrp="1"/>
          </p:cNvSpPr>
          <p:nvPr>
            <p:ph type="title"/>
          </p:nvPr>
        </p:nvSpPr>
        <p:spPr>
          <a:xfrm>
            <a:off x="643466" y="1524615"/>
            <a:ext cx="3517567" cy="680389"/>
          </a:xfrm>
        </p:spPr>
        <p:txBody>
          <a:bodyPr anchor="b">
            <a:normAutofit/>
          </a:bodyPr>
          <a:lstStyle/>
          <a:p>
            <a:r>
              <a:rPr lang="en-US" altLang="ko-KR" dirty="0" err="1">
                <a:latin typeface="Eras Demi ITC" panose="020B0805030504020804" pitchFamily="34" charset="0"/>
              </a:rPr>
              <a:t>EfficientNet</a:t>
            </a:r>
            <a:endParaRPr lang="ko-KR" altLang="en-US" dirty="0">
              <a:latin typeface="Eras Demi ITC" panose="020B0805030504020804" pitchFamily="34" charset="0"/>
            </a:endParaRPr>
          </a:p>
        </p:txBody>
      </p:sp>
      <p:pic>
        <p:nvPicPr>
          <p:cNvPr id="6" name="그림 5" descr="테이블이(가) 표시된 사진&#10;&#10;자동 생성된 설명">
            <a:extLst>
              <a:ext uri="{FF2B5EF4-FFF2-40B4-BE49-F238E27FC236}">
                <a16:creationId xmlns:a16="http://schemas.microsoft.com/office/drawing/2014/main" id="{032AC1F3-54F3-4D6B-A421-DFF5C47C4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984" y="1466772"/>
            <a:ext cx="5928344" cy="3986811"/>
          </a:xfrm>
          <a:prstGeom prst="rect">
            <a:avLst/>
          </a:prstGeom>
          <a:noFill/>
        </p:spPr>
      </p:pic>
      <p:sp>
        <p:nvSpPr>
          <p:cNvPr id="3" name="내용 개체 틀 2">
            <a:extLst>
              <a:ext uri="{FF2B5EF4-FFF2-40B4-BE49-F238E27FC236}">
                <a16:creationId xmlns:a16="http://schemas.microsoft.com/office/drawing/2014/main" id="{2DE572D7-8E9B-417F-912F-F8E40D03DDC6}"/>
              </a:ext>
            </a:extLst>
          </p:cNvPr>
          <p:cNvSpPr>
            <a:spLocks noGrp="1"/>
          </p:cNvSpPr>
          <p:nvPr>
            <p:ph type="body" sz="half" idx="2"/>
          </p:nvPr>
        </p:nvSpPr>
        <p:spPr>
          <a:xfrm>
            <a:off x="156284" y="2703865"/>
            <a:ext cx="6214536" cy="3606994"/>
          </a:xfrm>
        </p:spPr>
        <p:txBody>
          <a:bodyPr>
            <a:normAutofit/>
          </a:bodyPr>
          <a:lstStyle/>
          <a:p>
            <a:pPr marL="0" indent="0">
              <a:buNone/>
            </a:pPr>
            <a:r>
              <a:rPr lang="en-US" altLang="ko-KR" sz="1600" dirty="0">
                <a:latin typeface="Eras Medium ITC" panose="020B0602030504020804" pitchFamily="34" charset="0"/>
                <a:cs typeface="Aharoni" panose="020B0604020202020204" pitchFamily="2" charset="-79"/>
              </a:rPr>
              <a:t>• </a:t>
            </a:r>
            <a:r>
              <a:rPr lang="ko-KR" altLang="en-US" sz="1600" dirty="0">
                <a:latin typeface="나눔고딕" panose="020D0604000000000000" pitchFamily="50" charset="-127"/>
                <a:ea typeface="나눔고딕" panose="020D0604000000000000" pitchFamily="50" charset="-127"/>
              </a:rPr>
              <a:t>최적의 조합을 </a:t>
            </a:r>
            <a:r>
              <a:rPr lang="en-US" altLang="ko-KR" sz="1600" dirty="0" err="1">
                <a:latin typeface="나눔고딕" panose="020D0604000000000000" pitchFamily="50" charset="-127"/>
                <a:ea typeface="나눔고딕" panose="020D0604000000000000" pitchFamily="50" charset="-127"/>
              </a:rPr>
              <a:t>AutoML</a:t>
            </a:r>
            <a:r>
              <a:rPr lang="ko-KR" altLang="en-US" sz="1600" dirty="0">
                <a:latin typeface="나눔고딕" panose="020D0604000000000000" pitchFamily="50" charset="-127"/>
                <a:ea typeface="나눔고딕" panose="020D0604000000000000" pitchFamily="50" charset="-127"/>
              </a:rPr>
              <a:t>을 통해 찾은 모델</a:t>
            </a:r>
            <a:endParaRPr lang="en-US" altLang="ko-KR" sz="1600" dirty="0">
              <a:latin typeface="나눔고딕" panose="020D0604000000000000" pitchFamily="50" charset="-127"/>
              <a:ea typeface="나눔고딕" panose="020D0604000000000000" pitchFamily="50" charset="-127"/>
            </a:endParaRPr>
          </a:p>
          <a:p>
            <a:pPr marL="0" indent="0">
              <a:buNone/>
            </a:pPr>
            <a:endParaRPr lang="en-US" altLang="ko-KR" sz="1600" dirty="0">
              <a:latin typeface="나눔고딕" panose="020D0604000000000000" pitchFamily="50" charset="-127"/>
              <a:ea typeface="나눔고딕" panose="020D0604000000000000" pitchFamily="50" charset="-127"/>
            </a:endParaRPr>
          </a:p>
          <a:p>
            <a:pPr marL="0" indent="0">
              <a:buNone/>
            </a:pPr>
            <a:r>
              <a:rPr lang="en-US" altLang="ko-KR" sz="1600" dirty="0">
                <a:latin typeface="나눔고딕" panose="020D0604000000000000" pitchFamily="50" charset="-127"/>
                <a:ea typeface="나눔고딕" panose="020D0604000000000000" pitchFamily="50" charset="-127"/>
                <a:cs typeface="Aharoni" panose="020B0604020202020204" pitchFamily="2" charset="-79"/>
              </a:rPr>
              <a:t>• </a:t>
            </a:r>
            <a:r>
              <a:rPr lang="en-US" altLang="ko-KR" sz="1600" dirty="0">
                <a:latin typeface="나눔고딕" panose="020D0604000000000000" pitchFamily="50" charset="-127"/>
                <a:ea typeface="나눔고딕" panose="020D0604000000000000" pitchFamily="50" charset="-127"/>
              </a:rPr>
              <a:t>Depth, Width, Resolution</a:t>
            </a:r>
            <a:r>
              <a:rPr lang="ko-KR" altLang="en-US" sz="1600" dirty="0">
                <a:latin typeface="나눔고딕" panose="020D0604000000000000" pitchFamily="50" charset="-127"/>
                <a:ea typeface="나눔고딕" panose="020D0604000000000000" pitchFamily="50" charset="-127"/>
              </a:rPr>
              <a:t>을 </a:t>
            </a:r>
            <a:endParaRPr lang="en-US" altLang="ko-KR" sz="1600" dirty="0">
              <a:latin typeface="나눔고딕" panose="020D0604000000000000" pitchFamily="50" charset="-127"/>
              <a:ea typeface="나눔고딕" panose="020D0604000000000000" pitchFamily="50" charset="-127"/>
            </a:endParaRPr>
          </a:p>
          <a:p>
            <a:pPr marL="0" indent="0">
              <a:buNone/>
            </a:pPr>
            <a:r>
              <a:rPr lang="ko-KR" altLang="en-US" sz="1600" dirty="0">
                <a:solidFill>
                  <a:srgbClr val="92D050"/>
                </a:solidFill>
                <a:latin typeface="나눔고딕" panose="020D0604000000000000" pitchFamily="50" charset="-127"/>
                <a:ea typeface="나눔고딕" panose="020D0604000000000000" pitchFamily="50" charset="-127"/>
              </a:rPr>
              <a:t>효율적</a:t>
            </a:r>
            <a:r>
              <a:rPr lang="ko-KR" altLang="en-US" sz="1600" dirty="0">
                <a:latin typeface="나눔고딕" panose="020D0604000000000000" pitchFamily="50" charset="-127"/>
                <a:ea typeface="나눔고딕" panose="020D0604000000000000" pitchFamily="50" charset="-127"/>
              </a:rPr>
              <a:t>으로 조절한 </a:t>
            </a:r>
            <a:r>
              <a:rPr lang="en-US" altLang="ko-KR" sz="1600" dirty="0">
                <a:latin typeface="나눔고딕" panose="020D0604000000000000" pitchFamily="50" charset="-127"/>
                <a:ea typeface="나눔고딕" panose="020D0604000000000000" pitchFamily="50" charset="-127"/>
              </a:rPr>
              <a:t>compound scaling </a:t>
            </a:r>
            <a:r>
              <a:rPr lang="ko-KR" altLang="en-US" sz="1600" dirty="0">
                <a:latin typeface="나눔고딕" panose="020D0604000000000000" pitchFamily="50" charset="-127"/>
                <a:ea typeface="나눔고딕" panose="020D0604000000000000" pitchFamily="50" charset="-127"/>
              </a:rPr>
              <a:t>방법 사용</a:t>
            </a:r>
            <a:endParaRPr lang="en-US" altLang="ko-KR" sz="1600" dirty="0">
              <a:latin typeface="나눔고딕" panose="020D0604000000000000" pitchFamily="50" charset="-127"/>
              <a:ea typeface="나눔고딕" panose="020D0604000000000000" pitchFamily="50" charset="-127"/>
            </a:endParaRPr>
          </a:p>
          <a:p>
            <a:pPr marL="0" indent="0">
              <a:buNone/>
            </a:pPr>
            <a:endParaRPr lang="ko-KR" altLang="en-US" dirty="0"/>
          </a:p>
        </p:txBody>
      </p:sp>
    </p:spTree>
    <p:extLst>
      <p:ext uri="{BB962C8B-B14F-4D97-AF65-F5344CB8AC3E}">
        <p14:creationId xmlns:p14="http://schemas.microsoft.com/office/powerpoint/2010/main" val="52703944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890_TF56160789" id="{11A5DD40-D213-4239-B5A2-34C90E722621}" vid="{34CC6CB0-C27F-499C-B426-D32440FDD9FC}"/>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{B1FA0793-91A5-414A-99EB-A246D9D6A1CE}tf56160789_win32</Template>
  <TotalTime>569</TotalTime>
  <Words>816</Words>
  <Application>Microsoft Office PowerPoint</Application>
  <PresentationFormat>와이드스크린</PresentationFormat>
  <Paragraphs>195</Paragraphs>
  <Slides>42</Slides>
  <Notes>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42</vt:i4>
      </vt:variant>
    </vt:vector>
  </HeadingPairs>
  <TitlesOfParts>
    <vt:vector size="56" baseType="lpstr">
      <vt:lpstr>나눔고딕</vt:lpstr>
      <vt:lpstr>나눔고딕 ExtraBold</vt:lpstr>
      <vt:lpstr>맑은 고딕</vt:lpstr>
      <vt:lpstr>맑은 고딕</vt:lpstr>
      <vt:lpstr>Arial Nova Light</vt:lpstr>
      <vt:lpstr>Calibri</vt:lpstr>
      <vt:lpstr>Eras Bold ITC</vt:lpstr>
      <vt:lpstr>Eras Demi ITC</vt:lpstr>
      <vt:lpstr>Eras Light ITC</vt:lpstr>
      <vt:lpstr>Eras Medium ITC</vt:lpstr>
      <vt:lpstr>Franklin Gothic Book</vt:lpstr>
      <vt:lpstr>Trade Gothic Next Heavy</vt:lpstr>
      <vt:lpstr>Wingdings</vt:lpstr>
      <vt:lpstr>1_RetrospectVTI</vt:lpstr>
      <vt:lpstr>Glaucoma  classification model</vt:lpstr>
      <vt:lpstr> 목차</vt:lpstr>
      <vt:lpstr>Data : Glaucoma</vt:lpstr>
      <vt:lpstr>Model Scaling</vt:lpstr>
      <vt:lpstr>EfficientNet – MBConv</vt:lpstr>
      <vt:lpstr>PowerPoint 프레젠테이션</vt:lpstr>
      <vt:lpstr>PowerPoint 프레젠테이션</vt:lpstr>
      <vt:lpstr>MBConv</vt:lpstr>
      <vt:lpstr>EfficientNet</vt:lpstr>
      <vt:lpstr>EfficientNetB0~B7</vt:lpstr>
      <vt:lpstr>EfficientNetB2 / Rmsprop</vt:lpstr>
      <vt:lpstr>Overfitting solution : Dropout</vt:lpstr>
      <vt:lpstr>EfficientNetB2 / Rmsprop</vt:lpstr>
      <vt:lpstr>Optimizer</vt:lpstr>
      <vt:lpstr>EfficientNetB2 / AdaGrad</vt:lpstr>
      <vt:lpstr>EfficientNetB2 / SGD</vt:lpstr>
      <vt:lpstr>EfficientNetB2 / Adam</vt:lpstr>
      <vt:lpstr>EfficientNetB4 / Adam</vt:lpstr>
      <vt:lpstr>EfficientNetB7 / Adam</vt:lpstr>
      <vt:lpstr>EfficientNet 비교</vt:lpstr>
      <vt:lpstr>MobileNet V1</vt:lpstr>
      <vt:lpstr>MobileNet V2</vt:lpstr>
      <vt:lpstr>MobileNetV2 Architecture</vt:lpstr>
      <vt:lpstr>MobileNetV2 / Adam</vt:lpstr>
      <vt:lpstr>VGGNet</vt:lpstr>
      <vt:lpstr>VGGNet 16 과 VGGnet 19</vt:lpstr>
      <vt:lpstr>VGGNet의 Parameter, Error Rate</vt:lpstr>
      <vt:lpstr>PowerPoint 프레젠테이션</vt:lpstr>
      <vt:lpstr>ResNet</vt:lpstr>
      <vt:lpstr>ResNet</vt:lpstr>
      <vt:lpstr>ResNet Structure</vt:lpstr>
      <vt:lpstr>ResNet50 / Adam</vt:lpstr>
      <vt:lpstr>PowerPoint 프레젠테이션</vt:lpstr>
      <vt:lpstr>ResNet152 / Adam</vt:lpstr>
      <vt:lpstr>DenseNet</vt:lpstr>
      <vt:lpstr>Dense-connectivity</vt:lpstr>
      <vt:lpstr>DenseNet Model</vt:lpstr>
      <vt:lpstr>DenseNet / Adam</vt:lpstr>
      <vt:lpstr>전체 Model 비교</vt:lpstr>
      <vt:lpstr>결과 도출</vt:lpstr>
      <vt:lpstr>한계 및 개선사항</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박진영</dc:creator>
  <cp:lastModifiedBy>Jeong Seong Hyeok</cp:lastModifiedBy>
  <cp:revision>2</cp:revision>
  <dcterms:created xsi:type="dcterms:W3CDTF">2022-01-21T10:09:33Z</dcterms:created>
  <dcterms:modified xsi:type="dcterms:W3CDTF">2022-01-21T20:08:44Z</dcterms:modified>
</cp:coreProperties>
</file>